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Ex4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Ex5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7" r:id="rId8"/>
    <p:sldId id="268" r:id="rId9"/>
    <p:sldId id="269" r:id="rId10"/>
    <p:sldId id="270" r:id="rId11"/>
    <p:sldId id="260" r:id="rId12"/>
    <p:sldId id="26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Noroff\EP\H2%20alkohol%20og%20kvalitet\Book1.xlsx" TargetMode="External"/><Relationship Id="rId4" Type="http://schemas.openxmlformats.org/officeDocument/2006/relationships/themeOverride" Target="../theme/themeOverrid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D:\Noroff\EP\H3%20sulfur%20og%20kvalitet\h3.xlsx" TargetMode="External"/><Relationship Id="rId4" Type="http://schemas.openxmlformats.org/officeDocument/2006/relationships/themeOverride" Target="../theme/themeOverride2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D:\Noroff\EP\H4%20og%20kvalitet\4h.xlsx" TargetMode="External"/><Relationship Id="rId4" Type="http://schemas.openxmlformats.org/officeDocument/2006/relationships/themeOverride" Target="../theme/themeOverride3.xm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D:\Noroff\EP\H5%20total%20sulfurdioxid%20pg%20kvalitet\Book14.xlsx" TargetMode="External"/><Relationship Id="rId4" Type="http://schemas.openxmlformats.org/officeDocument/2006/relationships/themeOverride" Target="../theme/themeOverride4.xm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D:\Noroff\EP\H6%20density%20og%20kvailitet\Book2.xlsx" TargetMode="External"/><Relationship Id="rId4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Wine</a:t>
            </a:r>
            <a:r>
              <a:rPr lang="nb-NO" baseline="0"/>
              <a:t> Quality Percentage</a:t>
            </a:r>
            <a:endParaRPr lang="nb-N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94-4937-B233-223CD78B6A26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94-4937-B233-223CD78B6A26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94-4937-B233-223CD78B6A26}"/>
              </c:ext>
            </c:extLst>
          </c:dPt>
          <c:dLbls>
            <c:dLbl>
              <c:idx val="0"/>
              <c:layout>
                <c:manualLayout>
                  <c:x val="-1.1728226594626492E-2"/>
                  <c:y val="-6.2760970854923524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94-4937-B233-223CD78B6A26}"/>
                </c:ext>
              </c:extLst>
            </c:dLbl>
            <c:dLbl>
              <c:idx val="1"/>
              <c:layout>
                <c:manualLayout>
                  <c:x val="0.12154557524571724"/>
                  <c:y val="-3.9246934396540027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21353344859087"/>
                      <c:h val="0.158539682539682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C94-4937-B233-223CD78B6A26}"/>
                </c:ext>
              </c:extLst>
            </c:dLbl>
            <c:dLbl>
              <c:idx val="2"/>
              <c:layout>
                <c:manualLayout>
                  <c:x val="-3.0252079145844473E-2"/>
                  <c:y val="8.875836695986860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20604422567322"/>
                      <c:h val="0.1585396825396825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C94-4937-B233-223CD78B6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150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count!$C$21:$C$23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count!$D$21:$D$23</c:f>
              <c:numCache>
                <c:formatCode>0.00%</c:formatCode>
                <c:ptCount val="3"/>
                <c:pt idx="0">
                  <c:v>3.9399624765478425E-2</c:v>
                </c:pt>
                <c:pt idx="1">
                  <c:v>0.82489055659787369</c:v>
                </c:pt>
                <c:pt idx="2">
                  <c:v>0.13570981863664791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94-4937-B233-223CD78B6A2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08397720776711"/>
          <c:y val="0.19284041689840378"/>
          <c:w val="0.22186450054398937"/>
          <c:h val="0.43689654897218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150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/>
              <a:t>Wine</a:t>
            </a:r>
            <a:r>
              <a:rPr lang="nb-NO" baseline="0"/>
              <a:t> Quality Percentage</a:t>
            </a:r>
            <a:endParaRPr lang="nb-N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08397720776711"/>
          <c:y val="0.19284041689840378"/>
          <c:w val="0.22186450054398937"/>
          <c:h val="0.436896548972187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150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Sheet1!$N$2:$N$618</cx:f>
        <cx:lvl ptCount="617" formatCode="General">
          <cx:pt idx="0">11.4</cx:pt>
          <cx:pt idx="1">9.0999999999999996</cx:pt>
          <cx:pt idx="2">10.4</cx:pt>
          <cx:pt idx="3">10.300000000000001</cx:pt>
          <cx:pt idx="4">10.9</cx:pt>
          <cx:pt idx="5">12</cx:pt>
          <cx:pt idx="6">10.9</cx:pt>
          <cx:pt idx="7">9.6999999999999993</cx:pt>
          <cx:pt idx="8">10.1</cx:pt>
          <cx:pt idx="9">11</cx:pt>
          <cx:pt idx="10">10</cx:pt>
          <cx:pt idx="11">11.5</cx:pt>
          <cx:pt idx="12">10</cx:pt>
          <cx:pt idx="13">9.6999999999999993</cx:pt>
          <cx:pt idx="14">11</cx:pt>
          <cx:pt idx="15">10.9</cx:pt>
          <cx:pt idx="16">9.5999999999999996</cx:pt>
          <cx:pt idx="17">9.1999999999999993</cx:pt>
          <cx:pt idx="18">11.800000000000001</cx:pt>
          <cx:pt idx="19">10</cx:pt>
          <cx:pt idx="20">9.0500000000000007</cx:pt>
          <cx:pt idx="21">9.5999999999999996</cx:pt>
          <cx:pt idx="22">11.199999999999999</cx:pt>
          <cx:pt idx="23">10.4</cx:pt>
          <cx:pt idx="24">9.5999999999999996</cx:pt>
          <cx:pt idx="25">11.1</cx:pt>
          <cx:pt idx="26">9</cx:pt>
          <cx:pt idx="27">11</cx:pt>
          <cx:pt idx="28">11</cx:pt>
          <cx:pt idx="29">9.3000000000000007</cx:pt>
          <cx:pt idx="30">9</cx:pt>
          <cx:pt idx="31">9.1999999999999993</cx:pt>
          <cx:pt idx="32">9.3000000000000007</cx:pt>
          <cx:pt idx="33">9.5999999999999996</cx:pt>
          <cx:pt idx="34">11.199999999999999</cx:pt>
          <cx:pt idx="35">10</cx:pt>
          <cx:pt idx="36">9.5999999999999996</cx:pt>
          <cx:pt idx="37">9.9000000000000004</cx:pt>
          <cx:pt idx="38">10.4</cx:pt>
          <cx:pt idx="39">9.8000000000000007</cx:pt>
          <cx:pt idx="40">9.8000000000000007</cx:pt>
          <cx:pt idx="41">9.4000000000000004</cx:pt>
          <cx:pt idx="42">9.1999999999999993</cx:pt>
          <cx:pt idx="43">9.5999999999999996</cx:pt>
          <cx:pt idx="44">10.5</cx:pt>
          <cx:pt idx="45">11.300000000000001</cx:pt>
          <cx:pt idx="46">9.0999999999999996</cx:pt>
        </cx:lvl>
      </cx:numDim>
    </cx:data>
    <cx:data id="1">
      <cx:numDim type="val">
        <cx:f>Sheet1!$O$2:$O$618</cx:f>
        <cx:lvl ptCount="617" formatCode="General">
          <cx:pt idx="0">10.4</cx:pt>
          <cx:pt idx="1">10.4</cx:pt>
          <cx:pt idx="2">13</cx:pt>
          <cx:pt idx="3">11</cx:pt>
          <cx:pt idx="4">11</cx:pt>
          <cx:pt idx="5">10.300000000000001</cx:pt>
          <cx:pt idx="6">10.5</cx:pt>
          <cx:pt idx="7">9.4000000000000004</cx:pt>
          <cx:pt idx="8">9.5999999999999996</cx:pt>
          <cx:pt idx="9">9.8000000000000007</cx:pt>
          <cx:pt idx="10">9.5</cx:pt>
          <cx:pt idx="11">11.4</cx:pt>
          <cx:pt idx="12">9.5</cx:pt>
          <cx:pt idx="13">11.4</cx:pt>
          <cx:pt idx="14">9.5500000000000007</cx:pt>
          <cx:pt idx="15">10.9</cx:pt>
          <cx:pt idx="16">10.9</cx:pt>
          <cx:pt idx="17">9.5</cx:pt>
          <cx:pt idx="18">9.5</cx:pt>
          <cx:pt idx="19">9.5</cx:pt>
          <cx:pt idx="20">10</cx:pt>
          <cx:pt idx="21">10.699999999999999</cx:pt>
          <cx:pt idx="22">10.699999999999999</cx:pt>
          <cx:pt idx="23">9.1999999999999993</cx:pt>
          <cx:pt idx="24">9.1999999999999993</cx:pt>
          <cx:pt idx="25">9.8000000000000007</cx:pt>
          <cx:pt idx="26">9.5</cx:pt>
          <cx:pt idx="27">9.5</cx:pt>
          <cx:pt idx="28">10.800000000000001</cx:pt>
          <cx:pt idx="29">10.800000000000001</cx:pt>
          <cx:pt idx="30">11</cx:pt>
          <cx:pt idx="31">11.5</cx:pt>
          <cx:pt idx="32">9.1999999999999993</cx:pt>
          <cx:pt idx="33">9.5</cx:pt>
          <cx:pt idx="34">9.5</cx:pt>
          <cx:pt idx="35">10.4</cx:pt>
          <cx:pt idx="36">9.5</cx:pt>
          <cx:pt idx="37">11.4</cx:pt>
          <cx:pt idx="38">11.4</cx:pt>
          <cx:pt idx="39">11.4</cx:pt>
          <cx:pt idx="40">9.1999999999999993</cx:pt>
          <cx:pt idx="41">10.800000000000001</cx:pt>
          <cx:pt idx="42">9.5</cx:pt>
          <cx:pt idx="43">10.6</cx:pt>
          <cx:pt idx="44">9.5999999999999996</cx:pt>
          <cx:pt idx="45">9.5999999999999996</cx:pt>
          <cx:pt idx="46">11.5</cx:pt>
          <cx:pt idx="47">10.5</cx:pt>
          <cx:pt idx="48">9.3000000000000007</cx:pt>
          <cx:pt idx="49">9.5999999999999996</cx:pt>
          <cx:pt idx="50">9.8000000000000007</cx:pt>
          <cx:pt idx="51">10.199999999999999</cx:pt>
          <cx:pt idx="52">9.5999999999999996</cx:pt>
          <cx:pt idx="53">9.5999999999999996</cx:pt>
          <cx:pt idx="54">9.1999999999999993</cx:pt>
          <cx:pt idx="55">9.5</cx:pt>
          <cx:pt idx="56">9.0999999999999996</cx:pt>
          <cx:pt idx="57">9.0999999999999996</cx:pt>
          <cx:pt idx="58">11.300000000000001</cx:pt>
          <cx:pt idx="59">11.300000000000001</cx:pt>
          <cx:pt idx="60">9.1999999999999993</cx:pt>
          <cx:pt idx="61">10.699999999999999</cx:pt>
          <cx:pt idx="62">9.5999999999999996</cx:pt>
          <cx:pt idx="63">12.9</cx:pt>
          <cx:pt idx="64">9.4000000000000004</cx:pt>
          <cx:pt idx="65">9.6999999999999993</cx:pt>
          <cx:pt idx="66">9.3000000000000007</cx:pt>
          <cx:pt idx="67">11.199999999999999</cx:pt>
          <cx:pt idx="68">10.300000000000001</cx:pt>
          <cx:pt idx="69">12.6</cx:pt>
          <cx:pt idx="70">9.5</cx:pt>
          <cx:pt idx="71">10</cx:pt>
          <cx:pt idx="72">11.199999999999999</cx:pt>
          <cx:pt idx="73">10.199999999999999</cx:pt>
          <cx:pt idx="74">9.4000000000000004</cx:pt>
          <cx:pt idx="75">10</cx:pt>
          <cx:pt idx="76">10</cx:pt>
          <cx:pt idx="77">10</cx:pt>
          <cx:pt idx="78">10.6</cx:pt>
          <cx:pt idx="79">9.5</cx:pt>
          <cx:pt idx="80">9.5</cx:pt>
          <cx:pt idx="81">9.4000000000000004</cx:pt>
          <cx:pt idx="82">9.4000000000000004</cx:pt>
          <cx:pt idx="83">11.4</cx:pt>
          <cx:pt idx="84">9.4000000000000004</cx:pt>
          <cx:pt idx="85">9.4000000000000004</cx:pt>
          <cx:pt idx="86">9.3000000000000007</cx:pt>
          <cx:pt idx="87">11.949999999999999</cx:pt>
          <cx:pt idx="88">9.3000000000000007</cx:pt>
          <cx:pt idx="89">9.1999999999999993</cx:pt>
          <cx:pt idx="90">9.4000000000000004</cx:pt>
          <cx:pt idx="91">9.5</cx:pt>
          <cx:pt idx="92">11.4</cx:pt>
          <cx:pt idx="93">11.4</cx:pt>
          <cx:pt idx="94">9.3000000000000007</cx:pt>
          <cx:pt idx="95">9.4000000000000004</cx:pt>
          <cx:pt idx="96">10</cx:pt>
          <cx:pt idx="97">9.5999999999999996</cx:pt>
          <cx:pt idx="98">9.8000000000000007</cx:pt>
          <cx:pt idx="99">9.8000000000000007</cx:pt>
          <cx:pt idx="100">9.3000000000000007</cx:pt>
          <cx:pt idx="101">11</cx:pt>
          <cx:pt idx="102">10.5</cx:pt>
          <cx:pt idx="103">10.5</cx:pt>
          <cx:pt idx="104">10.5</cx:pt>
          <cx:pt idx="105">11.1</cx:pt>
          <cx:pt idx="106">9.9000000000000004</cx:pt>
          <cx:pt idx="107">10.1</cx:pt>
          <cx:pt idx="108">10.1</cx:pt>
          <cx:pt idx="109">10.1</cx:pt>
          <cx:pt idx="110">10.1</cx:pt>
          <cx:pt idx="111">9.4000000000000004</cx:pt>
          <cx:pt idx="112">10.1</cx:pt>
          <cx:pt idx="113">9.9000000000000004</cx:pt>
          <cx:pt idx="114">9.5999999999999996</cx:pt>
          <cx:pt idx="115">9.5999999999999996</cx:pt>
          <cx:pt idx="116">10.5</cx:pt>
          <cx:pt idx="117">9.5999999999999996</cx:pt>
          <cx:pt idx="118">10</cx:pt>
          <cx:pt idx="119">10</cx:pt>
          <cx:pt idx="120">9.9000000000000004</cx:pt>
          <cx:pt idx="121">9.5</cx:pt>
          <cx:pt idx="122">10.6</cx:pt>
          <cx:pt idx="123">10.6</cx:pt>
          <cx:pt idx="124">9.5</cx:pt>
          <cx:pt idx="125">9.5</cx:pt>
          <cx:pt idx="126">10.300000000000001</cx:pt>
          <cx:pt idx="127">9.1999999999999993</cx:pt>
          <cx:pt idx="128">11.699999999999999</cx:pt>
          <cx:pt idx="129">9.5</cx:pt>
          <cx:pt idx="130">9.5</cx:pt>
          <cx:pt idx="131">10.199999999999999</cx:pt>
          <cx:pt idx="132">9.5999999999999996</cx:pt>
          <cx:pt idx="133">9.5999999999999996</cx:pt>
          <cx:pt idx="134">9.3000000000000007</cx:pt>
          <cx:pt idx="135">9.6999999999999993</cx:pt>
          <cx:pt idx="136">10.4</cx:pt>
          <cx:pt idx="137">10.5</cx:pt>
          <cx:pt idx="138">11.199999999999999</cx:pt>
          <cx:pt idx="139">9.4000000000000004</cx:pt>
          <cx:pt idx="140">9.1999999999999993</cx:pt>
          <cx:pt idx="141">10.300000000000001</cx:pt>
          <cx:pt idx="142">9.3000000000000007</cx:pt>
          <cx:pt idx="143">10.4</cx:pt>
          <cx:pt idx="144">9.8000000000000007</cx:pt>
          <cx:pt idx="145">9.5999999999999996</cx:pt>
          <cx:pt idx="146">9.5999999999999996</cx:pt>
          <cx:pt idx="147">10.699999999999999</cx:pt>
          <cx:pt idx="148">9</cx:pt>
          <cx:pt idx="149">9.6999999999999993</cx:pt>
          <cx:pt idx="150">9</cx:pt>
          <cx:pt idx="151">11.800000000000001</cx:pt>
          <cx:pt idx="152">9.9000000000000004</cx:pt>
          <cx:pt idx="153">10.4</cx:pt>
          <cx:pt idx="154">9.6999999999999993</cx:pt>
          <cx:pt idx="155">9.5999999999999996</cx:pt>
          <cx:pt idx="156">12.9</cx:pt>
          <cx:pt idx="157">10.5</cx:pt>
          <cx:pt idx="158">10.5</cx:pt>
          <cx:pt idx="159">9.5</cx:pt>
          <cx:pt idx="160">9.6999999999999993</cx:pt>
          <cx:pt idx="161">9.6999999999999993</cx:pt>
          <cx:pt idx="162">12.1</cx:pt>
          <cx:pt idx="163">12</cx:pt>
          <cx:pt idx="164">10</cx:pt>
          <cx:pt idx="165">10.199999999999999</cx:pt>
          <cx:pt idx="166">9.5</cx:pt>
          <cx:pt idx="167">9.5</cx:pt>
          <cx:pt idx="168">9.5</cx:pt>
          <cx:pt idx="169">9.5</cx:pt>
          <cx:pt idx="170">10.9</cx:pt>
          <cx:pt idx="171">9.5</cx:pt>
          <cx:pt idx="172">9.4000000000000004</cx:pt>
          <cx:pt idx="173">9.4000000000000004</cx:pt>
          <cx:pt idx="174">11.9</cx:pt>
          <cx:pt idx="175">10.199999999999999</cx:pt>
          <cx:pt idx="176">9.0999999999999996</cx:pt>
          <cx:pt idx="177">9.8000000000000007</cx:pt>
          <cx:pt idx="178">9.4000000000000004</cx:pt>
          <cx:pt idx="179">10.4</cx:pt>
          <cx:pt idx="180">11.199999999999999</cx:pt>
          <cx:pt idx="181">11.199999999999999</cx:pt>
          <cx:pt idx="182">10</cx:pt>
          <cx:pt idx="183">10.1</cx:pt>
          <cx:pt idx="184">10.199999999999999</cx:pt>
          <cx:pt idx="185">10.199999999999999</cx:pt>
          <cx:pt idx="186">9.6999999999999993</cx:pt>
          <cx:pt idx="187">9.6999999999999993</cx:pt>
          <cx:pt idx="188">10</cx:pt>
          <cx:pt idx="189">10.199999999999999</cx:pt>
          <cx:pt idx="190">10</cx:pt>
          <cx:pt idx="191">9.4000000000000004</cx:pt>
          <cx:pt idx="192">9.5</cx:pt>
          <cx:pt idx="193">9.8000000000000007</cx:pt>
          <cx:pt idx="194">9.5999999999999996</cx:pt>
          <cx:pt idx="195">9.3000000000000007</cx:pt>
          <cx:pt idx="196">10.5</cx:pt>
          <cx:pt idx="197">9.8000000000000007</cx:pt>
          <cx:pt idx="198">9.8000000000000007</cx:pt>
          <cx:pt idx="199">11</cx:pt>
          <cx:pt idx="200">10.199999999999999</cx:pt>
          <cx:pt idx="201">9.5999999999999996</cx:pt>
          <cx:pt idx="202">9.5999999999999996</cx:pt>
          <cx:pt idx="203">9.8000000000000007</cx:pt>
          <cx:pt idx="204">9.8000000000000007</cx:pt>
          <cx:pt idx="205">9.8000000000000007</cx:pt>
          <cx:pt idx="206">10</cx:pt>
          <cx:pt idx="207">9.9000000000000004</cx:pt>
          <cx:pt idx="208">9.6999999999999993</cx:pt>
          <cx:pt idx="209">9.8000000000000007</cx:pt>
          <cx:pt idx="210">9.8000000000000007</cx:pt>
          <cx:pt idx="211">10.300000000000001</cx:pt>
          <cx:pt idx="212">9.5999999999999996</cx:pt>
          <cx:pt idx="213">9.5999999999999996</cx:pt>
          <cx:pt idx="214">10.1</cx:pt>
          <cx:pt idx="215">9.5</cx:pt>
          <cx:pt idx="216">9.8000000000000007</cx:pt>
          <cx:pt idx="217">10</cx:pt>
          <cx:pt idx="218">11.300000000000001</cx:pt>
          <cx:pt idx="219">11.300000000000001</cx:pt>
          <cx:pt idx="220">10</cx:pt>
          <cx:pt idx="221">9.5999999999999996</cx:pt>
          <cx:pt idx="222">10.199999999999999</cx:pt>
          <cx:pt idx="223">9.4000000000000004</cx:pt>
          <cx:pt idx="224">9.4000000000000004</cx:pt>
          <cx:pt idx="225">11</cx:pt>
          <cx:pt idx="226">9.5999999999999996</cx:pt>
          <cx:pt idx="227">9.4000000000000004</cx:pt>
          <cx:pt idx="228">9.6999999999999993</cx:pt>
          <cx:pt idx="229">10.5</cx:pt>
          <cx:pt idx="230">10.5</cx:pt>
          <cx:pt idx="231">10.5</cx:pt>
          <cx:pt idx="232">9.6999999999999993</cx:pt>
          <cx:pt idx="233">9.5</cx:pt>
          <cx:pt idx="234">9.4000000000000004</cx:pt>
          <cx:pt idx="235">9.4000000000000004</cx:pt>
          <cx:pt idx="236">9.5999999999999996</cx:pt>
          <cx:pt idx="237">9.5999999999999996</cx:pt>
          <cx:pt idx="238">9.5</cx:pt>
          <cx:pt idx="239">9.5</cx:pt>
          <cx:pt idx="240">10.9</cx:pt>
          <cx:pt idx="241">10</cx:pt>
          <cx:pt idx="242">9.4000000000000004</cx:pt>
          <cx:pt idx="243">9.4000000000000004</cx:pt>
          <cx:pt idx="244">10.9</cx:pt>
          <cx:pt idx="245">9.8000000000000007</cx:pt>
          <cx:pt idx="246">9.8000000000000007</cx:pt>
          <cx:pt idx="247">10</cx:pt>
          <cx:pt idx="248">9.5</cx:pt>
          <cx:pt idx="249">10.800000000000001</cx:pt>
          <cx:pt idx="250">11</cx:pt>
          <cx:pt idx="251">11</cx:pt>
          <cx:pt idx="252">9.5</cx:pt>
          <cx:pt idx="253">9.5</cx:pt>
          <cx:pt idx="254">10.5</cx:pt>
          <cx:pt idx="255">10.699999999999999</cx:pt>
          <cx:pt idx="256">10.699999999999999</cx:pt>
          <cx:pt idx="257">9.8000000000000007</cx:pt>
          <cx:pt idx="258">9.8000000000000007</cx:pt>
          <cx:pt idx="259">10.800000000000001</cx:pt>
          <cx:pt idx="260">10.800000000000001</cx:pt>
          <cx:pt idx="261">10.9</cx:pt>
          <cx:pt idx="262">9.8000000000000007</cx:pt>
          <cx:pt idx="263">9.8000000000000007</cx:pt>
          <cx:pt idx="264">9.6999999999999993</cx:pt>
          <cx:pt idx="265">9.4000000000000004</cx:pt>
          <cx:pt idx="266">9.5</cx:pt>
          <cx:pt idx="267">9.3000000000000007</cx:pt>
          <cx:pt idx="268">9.8000000000000007</cx:pt>
          <cx:pt idx="269">9.8000000000000007</cx:pt>
          <cx:pt idx="270">9.3000000000000007</cx:pt>
          <cx:pt idx="271">11.800000000000001</cx:pt>
          <cx:pt idx="272">9.1999999999999993</cx:pt>
          <cx:pt idx="273">11.1</cx:pt>
          <cx:pt idx="274">9.3000000000000007</cx:pt>
          <cx:pt idx="275">9.5999999999999996</cx:pt>
          <cx:pt idx="276">9.6999999999999993</cx:pt>
          <cx:pt idx="277">9</cx:pt>
          <cx:pt idx="278">9.4000000000000004</cx:pt>
          <cx:pt idx="279">9.4000000000000004</cx:pt>
          <cx:pt idx="280">9.4000000000000004</cx:pt>
          <cx:pt idx="281">9.0999999999999996</cx:pt>
          <cx:pt idx="282">10.1</cx:pt>
          <cx:pt idx="283">9.5</cx:pt>
          <cx:pt idx="284">9.5</cx:pt>
          <cx:pt idx="285">9.5</cx:pt>
          <cx:pt idx="286">9.4000000000000004</cx:pt>
          <cx:pt idx="287">9.0999999999999996</cx:pt>
          <cx:pt idx="288">10.800000000000001</cx:pt>
          <cx:pt idx="289">10.5</cx:pt>
          <cx:pt idx="290">10.5</cx:pt>
          <cx:pt idx="291">10.300000000000001</cx:pt>
          <cx:pt idx="292">10.300000000000001</cx:pt>
          <cx:pt idx="293">9</cx:pt>
          <cx:pt idx="294">9.4000000000000004</cx:pt>
          <cx:pt idx="295">9.5</cx:pt>
          <cx:pt idx="296">9.5</cx:pt>
          <cx:pt idx="297">9.1999999999999993</cx:pt>
          <cx:pt idx="298">9.5</cx:pt>
          <cx:pt idx="299">9.3000000000000007</cx:pt>
          <cx:pt idx="300">9</cx:pt>
          <cx:pt idx="301">9.5</cx:pt>
          <cx:pt idx="302">9.0999999999999996</cx:pt>
          <cx:pt idx="303">9.3000000000000007</cx:pt>
          <cx:pt idx="304">9.6999999999999993</cx:pt>
          <cx:pt idx="305">10.199999999999999</cx:pt>
          <cx:pt idx="306">11</cx:pt>
          <cx:pt idx="307">10.5</cx:pt>
          <cx:pt idx="308">11.199999999999999</cx:pt>
          <cx:pt idx="309">9.1999999999999993</cx:pt>
          <cx:pt idx="310">10.300000000000001</cx:pt>
          <cx:pt idx="311">10</cx:pt>
          <cx:pt idx="312">9.3000000000000007</cx:pt>
          <cx:pt idx="313">9.8000000000000007</cx:pt>
          <cx:pt idx="314">11</cx:pt>
          <cx:pt idx="315">9.5</cx:pt>
          <cx:pt idx="316">9.5</cx:pt>
          <cx:pt idx="317">9.1999999999999993</cx:pt>
          <cx:pt idx="318">10.6</cx:pt>
          <cx:pt idx="319">11</cx:pt>
          <cx:pt idx="320">10.6</cx:pt>
          <cx:pt idx="321">10.5</cx:pt>
          <cx:pt idx="322">10.4</cx:pt>
          <cx:pt idx="323">9.5999999999999996</cx:pt>
          <cx:pt idx="324">9.5</cx:pt>
          <cx:pt idx="325">9.5</cx:pt>
          <cx:pt idx="326">9.4000000000000004</cx:pt>
          <cx:pt idx="327">9.4000000000000004</cx:pt>
          <cx:pt idx="328">9.4000000000000004</cx:pt>
          <cx:pt idx="329">9.5999999999999996</cx:pt>
          <cx:pt idx="330">9.6999999999999993</cx:pt>
          <cx:pt idx="331">10</cx:pt>
          <cx:pt idx="332">10</cx:pt>
          <cx:pt idx="333">9.8000000000000007</cx:pt>
          <cx:pt idx="334">9.5999999999999996</cx:pt>
          <cx:pt idx="335">10.300000000000001</cx:pt>
          <cx:pt idx="336">12.800000000000001</cx:pt>
          <cx:pt idx="337">9.3000000000000007</cx:pt>
          <cx:pt idx="338">11</cx:pt>
          <cx:pt idx="339">10</cx:pt>
          <cx:pt idx="340">9.5</cx:pt>
          <cx:pt idx="341">9.5</cx:pt>
          <cx:pt idx="342">10.4</cx:pt>
          <cx:pt idx="343">9.1999999999999993</cx:pt>
          <cx:pt idx="344">9.3000000000000007</cx:pt>
          <cx:pt idx="345">10.4</cx:pt>
          <cx:pt idx="346">10.4</cx:pt>
          <cx:pt idx="347">9.5</cx:pt>
          <cx:pt idx="348">10</cx:pt>
          <cx:pt idx="349">9.1999999999999993</cx:pt>
          <cx:pt idx="350">10.800000000000001</cx:pt>
          <cx:pt idx="351">10.1</cx:pt>
          <cx:pt idx="352">9.5</cx:pt>
          <cx:pt idx="353">9.5</cx:pt>
          <cx:pt idx="354">11.6</cx:pt>
          <cx:pt idx="355">9.9000000000000004</cx:pt>
          <cx:pt idx="356">9.9000000000000004</cx:pt>
          <cx:pt idx="357">9.4000000000000004</cx:pt>
          <cx:pt idx="358">9.3000000000000007</cx:pt>
          <cx:pt idx="359">9.0999999999999996</cx:pt>
          <cx:pt idx="360">9.6999999999999993</cx:pt>
          <cx:pt idx="361">9.6999999999999993</cx:pt>
          <cx:pt idx="362">10.199999999999999</cx:pt>
          <cx:pt idx="363">9.4000000000000004</cx:pt>
          <cx:pt idx="364">9.1999999999999993</cx:pt>
          <cx:pt idx="365">10</cx:pt>
          <cx:pt idx="366">9.9000000000000004</cx:pt>
          <cx:pt idx="367">10.1</cx:pt>
          <cx:pt idx="368">9.8000000000000007</cx:pt>
          <cx:pt idx="369">9.8000000000000007</cx:pt>
          <cx:pt idx="370">9.6999999999999993</cx:pt>
          <cx:pt idx="371">11</cx:pt>
          <cx:pt idx="372">10.9</cx:pt>
          <cx:pt idx="373">10.199999999999999</cx:pt>
          <cx:pt idx="374">9.3000000000000007</cx:pt>
          <cx:pt idx="375">11</cx:pt>
          <cx:pt idx="376">9.1999999999999993</cx:pt>
          <cx:pt idx="377">9.1999999999999993</cx:pt>
          <cx:pt idx="378">9.1999999999999993</cx:pt>
          <cx:pt idx="379">10.300000000000001</cx:pt>
          <cx:pt idx="380">10.300000000000001</cx:pt>
          <cx:pt idx="381">10.300000000000001</cx:pt>
          <cx:pt idx="382">9.8000000000000007</cx:pt>
          <cx:pt idx="383">10.6</cx:pt>
          <cx:pt idx="384">10.6</cx:pt>
          <cx:pt idx="385">9.4000000000000004</cx:pt>
          <cx:pt idx="386">10.199999999999999</cx:pt>
          <cx:pt idx="387">10.199999999999999</cx:pt>
          <cx:pt idx="388">10.199999999999999</cx:pt>
          <cx:pt idx="389">9.5999999999999996</cx:pt>
          <cx:pt idx="390">9.4000000000000004</cx:pt>
          <cx:pt idx="391">9.9000000000000004</cx:pt>
          <cx:pt idx="392">9.9000000000000004</cx:pt>
          <cx:pt idx="393">10.199999999999999</cx:pt>
          <cx:pt idx="394">9.1999999999999993</cx:pt>
          <cx:pt idx="395">9.3000000000000007</cx:pt>
          <cx:pt idx="396">10.9</cx:pt>
          <cx:pt idx="397">10.9</cx:pt>
          <cx:pt idx="398">9.8000000000000007</cx:pt>
          <cx:pt idx="399">9.8000000000000007</cx:pt>
          <cx:pt idx="400">9.5</cx:pt>
          <cx:pt idx="401">9.5</cx:pt>
          <cx:pt idx="402">10.4</cx:pt>
          <cx:pt idx="403">9.3000000000000007</cx:pt>
          <cx:pt idx="404">11</cx:pt>
          <cx:pt idx="405">9.5999999999999996</cx:pt>
          <cx:pt idx="406">9.5999999999999996</cx:pt>
          <cx:pt idx="407">9.1999999999999993</cx:pt>
          <cx:pt idx="408">9.9000000000000004</cx:pt>
          <cx:pt idx="409">9.9000000000000004</cx:pt>
          <cx:pt idx="410">9.5999999999999996</cx:pt>
          <cx:pt idx="411">9.3000000000000007</cx:pt>
          <cx:pt idx="412">9.4000000000000004</cx:pt>
          <cx:pt idx="413">9.5999999999999996</cx:pt>
          <cx:pt idx="414">10.1</cx:pt>
          <cx:pt idx="415">10.699999999999999</cx:pt>
          <cx:pt idx="416">9.8000000000000007</cx:pt>
          <cx:pt idx="417">10.1</cx:pt>
          <cx:pt idx="418">9.1999999999999993</cx:pt>
          <cx:pt idx="419">9.1999999999999993</cx:pt>
          <cx:pt idx="420">9.5999999999999996</cx:pt>
          <cx:pt idx="421">9.3000000000000007</cx:pt>
          <cx:pt idx="422">9.1999999999999993</cx:pt>
          <cx:pt idx="423">9.8000000000000007</cx:pt>
          <cx:pt idx="424">9.1999999999999993</cx:pt>
          <cx:pt idx="425">9.5</cx:pt>
          <cx:pt idx="426">9.5</cx:pt>
          <cx:pt idx="427">9.4000000000000004</cx:pt>
          <cx:pt idx="428">9.1999999999999993</cx:pt>
          <cx:pt idx="429">11.1</cx:pt>
          <cx:pt idx="430">11.300000000000001</cx:pt>
          <cx:pt idx="431">9.1999999999999993</cx:pt>
          <cx:pt idx="432">9.4000000000000004</cx:pt>
          <cx:pt idx="433">9.8000000000000007</cx:pt>
          <cx:pt idx="434">9.5</cx:pt>
          <cx:pt idx="435">9.5</cx:pt>
          <cx:pt idx="436">11.199999999999999</cx:pt>
          <cx:pt idx="437">9.4000000000000004</cx:pt>
          <cx:pt idx="438">9.4000000000000004</cx:pt>
          <cx:pt idx="439">9.4000000000000004</cx:pt>
          <cx:pt idx="440">9.1999999999999993</cx:pt>
          <cx:pt idx="441">9.9000000000000004</cx:pt>
          <cx:pt idx="442">9.4000000000000004</cx:pt>
          <cx:pt idx="443">10.1</cx:pt>
          <cx:pt idx="444">9.6999999999999993</cx:pt>
          <cx:pt idx="445">9.6999999999999993</cx:pt>
          <cx:pt idx="446">9.6999999999999993</cx:pt>
          <cx:pt idx="447">9.8000000000000007</cx:pt>
          <cx:pt idx="448">9.8000000000000007</cx:pt>
          <cx:pt idx="449">10.5</cx:pt>
          <cx:pt idx="450">9.5</cx:pt>
          <cx:pt idx="451">9.4000000000000004</cx:pt>
          <cx:pt idx="452">9.4000000000000004</cx:pt>
          <cx:pt idx="453">11</cx:pt>
          <cx:pt idx="454">9.6999999999999993</cx:pt>
          <cx:pt idx="455">9.4000000000000004</cx:pt>
          <cx:pt idx="456">9.1999999999999993</cx:pt>
          <cx:pt idx="457">9.0999999999999996</cx:pt>
          <cx:pt idx="458">10</cx:pt>
          <cx:pt idx="459">9.3000000000000007</cx:pt>
          <cx:pt idx="460">9.1999999999999993</cx:pt>
          <cx:pt idx="461">9.4000000000000004</cx:pt>
          <cx:pt idx="462">9.4000000000000004</cx:pt>
          <cx:pt idx="463">9.6999999999999993</cx:pt>
          <cx:pt idx="464">9.6999999999999993</cx:pt>
          <cx:pt idx="465">9.4000000000000004</cx:pt>
          <cx:pt idx="466">13</cx:pt>
          <cx:pt idx="467">9.8000000000000007</cx:pt>
          <cx:pt idx="468">9.4000000000000004</cx:pt>
          <cx:pt idx="469">9.3000000000000007</cx:pt>
          <cx:pt idx="470">9.5</cx:pt>
          <cx:pt idx="471">11</cx:pt>
          <cx:pt idx="472">11.4</cx:pt>
          <cx:pt idx="473">10.1</cx:pt>
          <cx:pt idx="474">9.4000000000000004</cx:pt>
          <cx:pt idx="475">10.1</cx:pt>
          <cx:pt idx="476">9.5999999999999996</cx:pt>
          <cx:pt idx="477">10.1</cx:pt>
          <cx:pt idx="478">9</cx:pt>
          <cx:pt idx="479">9.3000000000000007</cx:pt>
          <cx:pt idx="480">9.5</cx:pt>
          <cx:pt idx="481">9.6999999999999993</cx:pt>
          <cx:pt idx="482">9.6999999999999993</cx:pt>
          <cx:pt idx="483">9</cx:pt>
          <cx:pt idx="484">9</cx:pt>
          <cx:pt idx="485">9.1999999999999993</cx:pt>
          <cx:pt idx="486">9.5</cx:pt>
          <cx:pt idx="487">9.5</cx:pt>
          <cx:pt idx="488">9.8000000000000007</cx:pt>
          <cx:pt idx="489">9.5</cx:pt>
          <cx:pt idx="490">9.5</cx:pt>
          <cx:pt idx="491">9.6999999999999993</cx:pt>
          <cx:pt idx="492">9.6999999999999993</cx:pt>
          <cx:pt idx="493">9.6999999999999993</cx:pt>
          <cx:pt idx="494">10.5</cx:pt>
          <cx:pt idx="495">10.5</cx:pt>
          <cx:pt idx="496">9.6999999999999993</cx:pt>
          <cx:pt idx="497">10</cx:pt>
          <cx:pt idx="498">9.4000000000000004</cx:pt>
          <cx:pt idx="499">10.1</cx:pt>
          <cx:pt idx="500">9.8000000000000007</cx:pt>
          <cx:pt idx="501">9.8000000000000007</cx:pt>
          <cx:pt idx="502">9.1999999999999993</cx:pt>
          <cx:pt idx="503">9.5</cx:pt>
          <cx:pt idx="504">9.5</cx:pt>
          <cx:pt idx="505">10</cx:pt>
          <cx:pt idx="506">9.3000000000000007</cx:pt>
          <cx:pt idx="507">10.1</cx:pt>
          <cx:pt idx="508">9.1999999999999993</cx:pt>
          <cx:pt idx="509">8.5</cx:pt>
          <cx:pt idx="510">9.0999999999999996</cx:pt>
          <cx:pt idx="511">9.4000000000000004</cx:pt>
          <cx:pt idx="512">10.1</cx:pt>
          <cx:pt idx="513">10.1</cx:pt>
          <cx:pt idx="514">9.4000000000000004</cx:pt>
          <cx:pt idx="515">10.1</cx:pt>
          <cx:pt idx="516">9.8000000000000007</cx:pt>
          <cx:pt idx="517">9.8000000000000007</cx:pt>
          <cx:pt idx="518">9.5</cx:pt>
          <cx:pt idx="519">9.0999999999999996</cx:pt>
          <cx:pt idx="520">10</cx:pt>
          <cx:pt idx="521">9.0999999999999996</cx:pt>
          <cx:pt idx="522">9.4000000000000004</cx:pt>
          <cx:pt idx="523">9.5</cx:pt>
          <cx:pt idx="524">9.1999999999999993</cx:pt>
          <cx:pt idx="525">11.5</cx:pt>
          <cx:pt idx="526">9.5</cx:pt>
          <cx:pt idx="527">10</cx:pt>
          <cx:pt idx="528">9.1999999999999993</cx:pt>
          <cx:pt idx="529">9.5</cx:pt>
          <cx:pt idx="530">9.8000000000000007</cx:pt>
          <cx:pt idx="531">13</cx:pt>
          <cx:pt idx="532">13</cx:pt>
          <cx:pt idx="533">10.1</cx:pt>
          <cx:pt idx="534">10.1</cx:pt>
          <cx:pt idx="535">9.9000000000000004</cx:pt>
          <cx:pt idx="536">10</cx:pt>
          <cx:pt idx="537">9.5</cx:pt>
          <cx:pt idx="538">10.199999999999999</cx:pt>
          <cx:pt idx="539">10.5</cx:pt>
          <cx:pt idx="540">10.5</cx:pt>
          <cx:pt idx="541">9.3000000000000007</cx:pt>
          <cx:pt idx="542">9.5</cx:pt>
          <cx:pt idx="543">9.5</cx:pt>
          <cx:pt idx="544">9.5</cx:pt>
          <cx:pt idx="545">9.9000000000000004</cx:pt>
          <cx:pt idx="546">9.6999999999999993</cx:pt>
          <cx:pt idx="547">9.1999999999999993</cx:pt>
          <cx:pt idx="548">9.4000000000000004</cx:pt>
          <cx:pt idx="549">9.9000000000000004</cx:pt>
          <cx:pt idx="550">9.9000000000000004</cx:pt>
          <cx:pt idx="551">9.5</cx:pt>
          <cx:pt idx="552">9.0999999999999996</cx:pt>
          <cx:pt idx="553">11</cx:pt>
          <cx:pt idx="554">11</cx:pt>
          <cx:pt idx="555">9.1999999999999993</cx:pt>
          <cx:pt idx="556">9.5</cx:pt>
          <cx:pt idx="557">9.8000000000000007</cx:pt>
          <cx:pt idx="558">9.4000000000000004</cx:pt>
          <cx:pt idx="559">9.8000000000000007</cx:pt>
          <cx:pt idx="560">9.1999999999999993</cx:pt>
          <cx:pt idx="561">9.5</cx:pt>
          <cx:pt idx="562">9.8000000000000007</cx:pt>
          <cx:pt idx="563">9.6999999999999993</cx:pt>
          <cx:pt idx="564">9.3000000000000007</cx:pt>
          <cx:pt idx="565">9.5</cx:pt>
          <cx:pt idx="566">9.4000000000000004</cx:pt>
          <cx:pt idx="567">11.1</cx:pt>
          <cx:pt idx="568">9.1999999999999993</cx:pt>
          <cx:pt idx="569">9.8000000000000007</cx:pt>
          <cx:pt idx="570">9.1999999999999993</cx:pt>
          <cx:pt idx="571">9.5</cx:pt>
          <cx:pt idx="572">9.5</cx:pt>
          <cx:pt idx="573">9.4000000000000004</cx:pt>
          <cx:pt idx="574">9.0999999999999996</cx:pt>
          <cx:pt idx="575">9.3000000000000007</cx:pt>
          <cx:pt idx="576">10.9</cx:pt>
          <cx:pt idx="577">10.9</cx:pt>
          <cx:pt idx="578">9.3000000000000007</cx:pt>
          <cx:pt idx="579">9.4000000000000004</cx:pt>
          <cx:pt idx="580">9.3000000000000007</cx:pt>
          <cx:pt idx="581">9.1999999999999993</cx:pt>
          <cx:pt idx="582">10.5</cx:pt>
          <cx:pt idx="583">9.5</cx:pt>
          <cx:pt idx="584">9.4000000000000004</cx:pt>
          <cx:pt idx="585">9.6999999999999993</cx:pt>
          <cx:pt idx="586">10.5</cx:pt>
          <cx:pt idx="587">9.4000000000000004</cx:pt>
          <cx:pt idx="588">9.5</cx:pt>
          <cx:pt idx="589">9.4000000000000004</cx:pt>
          <cx:pt idx="590">10.5</cx:pt>
          <cx:pt idx="591">10.5</cx:pt>
          <cx:pt idx="592">9</cx:pt>
          <cx:pt idx="593">10.5</cx:pt>
          <cx:pt idx="594">10.5</cx:pt>
          <cx:pt idx="595">9.5999999999999996</cx:pt>
          <cx:pt idx="596">9.9000000000000004</cx:pt>
          <cx:pt idx="597">9.9000000000000004</cx:pt>
          <cx:pt idx="598">9.9000000000000004</cx:pt>
          <cx:pt idx="599">9.8000000000000007</cx:pt>
          <cx:pt idx="600">9.9000000000000004</cx:pt>
          <cx:pt idx="601">9.4000000000000004</cx:pt>
          <cx:pt idx="602">9.3000000000000007</cx:pt>
          <cx:pt idx="603">9.4000000000000004</cx:pt>
          <cx:pt idx="604">9.5</cx:pt>
          <cx:pt idx="605">9.5</cx:pt>
          <cx:pt idx="606">9.4000000000000004</cx:pt>
          <cx:pt idx="607">9.9000000000000004</cx:pt>
          <cx:pt idx="608">9.9000000000000004</cx:pt>
          <cx:pt idx="609">9.4000000000000004</cx:pt>
          <cx:pt idx="610">9.5</cx:pt>
          <cx:pt idx="611">9.4000000000000004</cx:pt>
          <cx:pt idx="612">9.5</cx:pt>
          <cx:pt idx="613">9.5</cx:pt>
          <cx:pt idx="614">9.4000000000000004</cx:pt>
          <cx:pt idx="615">9.3000000000000007</cx:pt>
          <cx:pt idx="616">9.4000000000000004</cx:pt>
        </cx:lvl>
      </cx:numDim>
    </cx:data>
    <cx:data id="2">
      <cx:numDim type="val">
        <cx:f>Sheet1!$P$2:$P$618</cx:f>
        <cx:lvl ptCount="617" formatCode="General">
          <cx:pt idx="0">11.9</cx:pt>
          <cx:pt idx="1">11.199999999999999</cx:pt>
          <cx:pt idx="2">11.9</cx:pt>
          <cx:pt idx="3">11.9</cx:pt>
          <cx:pt idx="4">9.9000000000000004</cx:pt>
          <cx:pt idx="5">11.800000000000001</cx:pt>
          <cx:pt idx="6">11.4</cx:pt>
          <cx:pt idx="7">12.199999999999999</cx:pt>
          <cx:pt idx="8">10.4</cx:pt>
          <cx:pt idx="9">12.300000000000001</cx:pt>
          <cx:pt idx="10">9.8000000000000007</cx:pt>
          <cx:pt idx="11">9.8000000000000007</cx:pt>
          <cx:pt idx="12">11.5</cx:pt>
          <cx:pt idx="13">11.300000000000001</cx:pt>
          <cx:pt idx="14">10.9</cx:pt>
          <cx:pt idx="15">10.9</cx:pt>
          <cx:pt idx="16">9.5</cx:pt>
          <cx:pt idx="17">9.0999999999999996</cx:pt>
          <cx:pt idx="18">11.800000000000001</cx:pt>
          <cx:pt idx="19">9.6999999999999993</cx:pt>
          <cx:pt idx="20">10.4</cx:pt>
          <cx:pt idx="21">13.199999999999999</cx:pt>
          <cx:pt idx="22">12</cx:pt>
          <cx:pt idx="23">10.300000000000001</cx:pt>
          <cx:pt idx="24">12.199999999999999</cx:pt>
          <cx:pt idx="25">11.5</cx:pt>
          <cx:pt idx="26">11.5</cx:pt>
          <cx:pt idx="27">13.5</cx:pt>
          <cx:pt idx="28">10.800000000000001</cx:pt>
          <cx:pt idx="29">11.300000000000001</cx:pt>
          <cx:pt idx="30">11.699999999999999</cx:pt>
          <cx:pt idx="31">11.4</cx:pt>
          <cx:pt idx="32">11.4</cx:pt>
          <cx:pt idx="33">9.5</cx:pt>
          <cx:pt idx="34">10.5</cx:pt>
          <cx:pt idx="35">11.4</cx:pt>
          <cx:pt idx="36">9.5500000000000007</cx:pt>
          <cx:pt idx="37">12.9</cx:pt>
          <cx:pt idx="38">9.5</cx:pt>
          <cx:pt idx="39">10.199999999999999</cx:pt>
          <cx:pt idx="40">11.4</cx:pt>
          <cx:pt idx="41">11.4</cx:pt>
          <cx:pt idx="42">10.5</cx:pt>
          <cx:pt idx="43">10.699999999999999</cx:pt>
          <cx:pt idx="44">10.800000000000001</cx:pt>
          <cx:pt idx="45">11.6</cx:pt>
          <cx:pt idx="46">11.9</cx:pt>
          <cx:pt idx="47">9.8000000000000007</cx:pt>
          <cx:pt idx="48">9.8000000000000007</cx:pt>
          <cx:pt idx="49">9.5</cx:pt>
          <cx:pt idx="50">11</cx:pt>
          <cx:pt idx="51">10</cx:pt>
          <cx:pt idx="52">10.9</cx:pt>
          <cx:pt idx="53">10.699999999999999</cx:pt>
          <cx:pt idx="54">10.699999999999999</cx:pt>
          <cx:pt idx="55">11.5</cx:pt>
          <cx:pt idx="56">10.800000000000001</cx:pt>
          <cx:pt idx="57">9.4000000000000004</cx:pt>
          <cx:pt idx="58">10</cx:pt>
          <cx:pt idx="59">10.199999999999999</cx:pt>
          <cx:pt idx="60">9.1999999999999993</cx:pt>
          <cx:pt idx="61">10.1</cx:pt>
          <cx:pt idx="62">9.1999999999999993</cx:pt>
          <cx:pt idx="63">9.1999999999999993</cx:pt>
          <cx:pt idx="64">11.4</cx:pt>
          <cx:pt idx="65">11.199999999999999</cx:pt>
          <cx:pt idx="66">10.300000000000001</cx:pt>
          <cx:pt idx="67">9</cx:pt>
          <cx:pt idx="68">9</cx:pt>
          <cx:pt idx="69">10.800000000000001</cx:pt>
          <cx:pt idx="70">9.4000000000000004</cx:pt>
          <cx:pt idx="71">10.4</cx:pt>
          <cx:pt idx="72">10.4</cx:pt>
          <cx:pt idx="73">11.300000000000001</cx:pt>
          <cx:pt idx="74">12.300000000000001</cx:pt>
          <cx:pt idx="75">12.5</cx:pt>
          <cx:pt idx="76">9.5</cx:pt>
          <cx:pt idx="77">11.5</cx:pt>
          <cx:pt idx="78">10.1</cx:pt>
          <cx:pt idx="79">11.5</cx:pt>
          <cx:pt idx="80">11.5</cx:pt>
          <cx:pt idx="81">11.5</cx:pt>
          <cx:pt idx="82">11.9</cx:pt>
          <cx:pt idx="83">9.8000000000000007</cx:pt>
          <cx:pt idx="84">11.800000000000001</cx:pt>
          <cx:pt idx="85">11.699999999999999</cx:pt>
          <cx:pt idx="86">11.699999999999999</cx:pt>
          <cx:pt idx="87">11</cx:pt>
          <cx:pt idx="88">12.300000000000001</cx:pt>
          <cx:pt idx="89">9.3000000000000007</cx:pt>
          <cx:pt idx="90">9.3000000000000007</cx:pt>
          <cx:pt idx="91">10.800000000000001</cx:pt>
          <cx:pt idx="92">10.5</cx:pt>
          <cx:pt idx="93">10.5</cx:pt>
          <cx:pt idx="94">10.800000000000001</cx:pt>
          <cx:pt idx="95">10.800000000000001</cx:pt>
          <cx:pt idx="96">10.4</cx:pt>
          <cx:pt idx="97">10.9</cx:pt>
          <cx:pt idx="98">9.4000000000000004</cx:pt>
          <cx:pt idx="99">10</cx:pt>
          <cx:pt idx="100">12.4</cx:pt>
          <cx:pt idx="101">11.300000000000001</cx:pt>
          <cx:pt idx="102">9.3000000000000007</cx:pt>
          <cx:pt idx="103">9.9000000000000004</cx:pt>
          <cx:pt idx="104">9.1999999999999993</cx:pt>
          <cx:pt idx="105">9.1999999999999993</cx:pt>
          <cx:pt idx="106">11.300000000000001</cx:pt>
          <cx:pt idx="107">12.800000000000001</cx:pt>
          <cx:pt idx="108">12.800000000000001</cx:pt>
          <cx:pt idx="109">9.5999999999999996</cx:pt>
          <cx:pt idx="110">12.199999999999999</cx:pt>
          <cx:pt idx="111">12.4</cx:pt>
          <cx:pt idx="112">10.800000000000001</cx:pt>
          <cx:pt idx="113">11.4</cx:pt>
          <cx:pt idx="114">9.3000000000000007</cx:pt>
          <cx:pt idx="115">10.4</cx:pt>
          <cx:pt idx="116">11.4</cx:pt>
          <cx:pt idx="117">10.6</cx:pt>
          <cx:pt idx="118">10.4</cx:pt>
          <cx:pt idx="119">10.5</cx:pt>
          <cx:pt idx="120">10</cx:pt>
          <cx:pt idx="121">11.699999999999999</cx:pt>
          <cx:pt idx="122">12.5</cx:pt>
          <cx:pt idx="123">10.4</cx:pt>
          <cx:pt idx="124">10.300000000000001</cx:pt>
          <cx:pt idx="125">11</cx:pt>
          <cx:pt idx="126">11.800000000000001</cx:pt>
          <cx:pt idx="127">10</cx:pt>
          <cx:pt idx="128">10.199999999999999</cx:pt>
          <cx:pt idx="129">11.300000000000001</cx:pt>
          <cx:pt idx="130">9.5999999999999996</cx:pt>
          <cx:pt idx="131">9.5999999999999996</cx:pt>
          <cx:pt idx="132">9.1999999999999993</cx:pt>
          <cx:pt idx="133">9.6999999999999993</cx:pt>
          <cx:pt idx="134">11.800000000000001</cx:pt>
          <cx:pt idx="135">10.699999999999999</cx:pt>
          <cx:pt idx="136">10.199999999999999</cx:pt>
          <cx:pt idx="137">11.6</cx:pt>
          <cx:pt idx="138">10.9</cx:pt>
          <cx:pt idx="139">9.8000000000000007</cx:pt>
          <cx:pt idx="140">11.300000000000001</cx:pt>
          <cx:pt idx="141">11.300000000000001</cx:pt>
          <cx:pt idx="142">11.300000000000001</cx:pt>
          <cx:pt idx="143">11.199999999999999</cx:pt>
          <cx:pt idx="144">9.3000000000000007</cx:pt>
          <cx:pt idx="145">10.9</cx:pt>
          <cx:pt idx="146">10.9</cx:pt>
          <cx:pt idx="147">10.4</cx:pt>
          <cx:pt idx="148">11.199999999999999</cx:pt>
          <cx:pt idx="149">9.9000000000000004</cx:pt>
          <cx:pt idx="150">10.9</cx:pt>
          <cx:pt idx="151">10.9</cx:pt>
          <cx:pt idx="152">11.300000000000001</cx:pt>
          <cx:pt idx="153">10.1</cx:pt>
          <cx:pt idx="154">10.1</cx:pt>
          <cx:pt idx="155">10.1</cx:pt>
          <cx:pt idx="156">12</cx:pt>
          <cx:pt idx="157">9.5999999999999996</cx:pt>
          <cx:pt idx="158">9.5999999999999996</cx:pt>
          <cx:pt idx="159">11</cx:pt>
          <cx:pt idx="160">11</cx:pt>
          <cx:pt idx="161">9.4000000000000004</cx:pt>
          <cx:pt idx="162">9.9000000000000004</cx:pt>
          <cx:pt idx="163">9.9000000000000004</cx:pt>
          <cx:pt idx="164">12.800000000000001</cx:pt>
          <cx:pt idx="165">13.4</cx:pt>
          <cx:pt idx="166">13.300000000000001</cx:pt>
          <cx:pt idx="167">10.9</cx:pt>
          <cx:pt idx="168">10.9</cx:pt>
          <cx:pt idx="169">9.3000000000000007</cx:pt>
          <cx:pt idx="170">9.4000000000000004</cx:pt>
          <cx:pt idx="171">11.9</cx:pt>
          <cx:pt idx="172">10.6</cx:pt>
          <cx:pt idx="173">11.199999999999999</cx:pt>
          <cx:pt idx="174">11.199999999999999</cx:pt>
          <cx:pt idx="175">11.300000000000001</cx:pt>
          <cx:pt idx="176">9.1999999999999993</cx:pt>
          <cx:pt idx="177">13.300000000000001</cx:pt>
          <cx:pt idx="178">11.1</cx:pt>
          <cx:pt idx="179">11.1</cx:pt>
          <cx:pt idx="180">10.800000000000001</cx:pt>
          <cx:pt idx="181">11.1</cx:pt>
          <cx:pt idx="182">10.6</cx:pt>
          <cx:pt idx="183">9.4000000000000004</cx:pt>
          <cx:pt idx="184">9.3000000000000007</cx:pt>
          <cx:pt idx="185">9.3000000000000007</cx:pt>
          <cx:pt idx="186">10.1</cx:pt>
          <cx:pt idx="187">8.6999999999999993</cx:pt>
          <cx:pt idx="188">12.4</cx:pt>
          <cx:pt idx="189">12</cx:pt>
          <cx:pt idx="190">12</cx:pt>
          <cx:pt idx="191">11.1</cx:pt>
          <cx:pt idx="192">9.6999999999999993</cx:pt>
          <cx:pt idx="193">9.5</cx:pt>
          <cx:pt idx="194">9.5</cx:pt>
          <cx:pt idx="195">9.5</cx:pt>
          <cx:pt idx="196">9.5</cx:pt>
          <cx:pt idx="197">12.5</cx:pt>
          <cx:pt idx="198">10.199999999999999</cx:pt>
          <cx:pt idx="199">11.9</cx:pt>
          <cx:pt idx="200">12</cx:pt>
          <cx:pt idx="201">9.8000000000000007</cx:pt>
          <cx:pt idx="202">11.6</cx:pt>
          <cx:pt idx="203">9.8000000000000007</cx:pt>
          <cx:pt idx="204">9.4000000000000004</cx:pt>
          <cx:pt idx="205">11.300000000000001</cx:pt>
          <cx:pt idx="206">10.1</cx:pt>
          <cx:pt idx="207">11.4</cx:pt>
          <cx:pt idx="208">11.9</cx:pt>
          <cx:pt idx="209">9.4000000000000004</cx:pt>
          <cx:pt idx="210">9.4000000000000004</cx:pt>
          <cx:pt idx="211">9.4000000000000004</cx:pt>
          <cx:pt idx="212">11.199999999999999</cx:pt>
          <cx:pt idx="213">10.199999999999999</cx:pt>
          <cx:pt idx="214">12.800000000000001</cx:pt>
          <cx:pt idx="215">11.9</cx:pt>
          <cx:pt idx="216">9.5</cx:pt>
          <cx:pt idx="217">10.4</cx:pt>
          <cx:pt idx="218">9.5999999999999996</cx:pt>
          <cx:pt idx="219">9.4000000000000004</cx:pt>
          <cx:pt idx="220">9.4000000000000004</cx:pt>
          <cx:pt idx="221">9.8000000000000007</cx:pt>
          <cx:pt idx="222">10.800000000000001</cx:pt>
          <cx:pt idx="223">10.029999999999999</cx:pt>
          <cx:pt idx="224">10.029999999999999</cx:pt>
          <cx:pt idx="225">10.1</cx:pt>
          <cx:pt idx="226">10</cx:pt>
          <cx:pt idx="227">10.199999999999999</cx:pt>
          <cx:pt idx="228">9.5</cx:pt>
          <cx:pt idx="229">10.300000000000001</cx:pt>
          <cx:pt idx="230">10.300000000000001</cx:pt>
          <cx:pt idx="231">9.5</cx:pt>
          <cx:pt idx="232">9.5</cx:pt>
          <cx:pt idx="233">9.9000000000000004</cx:pt>
          <cx:pt idx="234">12.4</cx:pt>
          <cx:pt idx="235">9.4000000000000004</cx:pt>
          <cx:pt idx="236">10.4</cx:pt>
          <cx:pt idx="237">10.9</cx:pt>
          <cx:pt idx="238">10.6</cx:pt>
          <cx:pt idx="239">12.300000000000001</cx:pt>
          <cx:pt idx="240">9.4000000000000004</cx:pt>
          <cx:pt idx="241">10.800000000000001</cx:pt>
          <cx:pt idx="242">11.300000000000001</cx:pt>
          <cx:pt idx="243">11.199999999999999</cx:pt>
          <cx:pt idx="244">10.199999999999999</cx:pt>
          <cx:pt idx="245">12.1</cx:pt>
          <cx:pt idx="246">9.9000000000000004</cx:pt>
          <cx:pt idx="247">10</cx:pt>
          <cx:pt idx="248">12</cx:pt>
          <cx:pt idx="249">11.199999999999999</cx:pt>
          <cx:pt idx="250">9.5</cx:pt>
          <cx:pt idx="251">10.5</cx:pt>
          <cx:pt idx="252">9.8000000000000007</cx:pt>
          <cx:pt idx="253">10.199999999999999</cx:pt>
          <cx:pt idx="254">11.199999999999999</cx:pt>
          <cx:pt idx="255">10.699999999999999</cx:pt>
          <cx:pt idx="256">12.4</cx:pt>
          <cx:pt idx="257">9.3000000000000007</cx:pt>
          <cx:pt idx="258">9.3000000000000007</cx:pt>
          <cx:pt idx="259">9.5999999999999996</cx:pt>
          <cx:pt idx="260">10.1</cx:pt>
          <cx:pt idx="261">10.1</cx:pt>
          <cx:pt idx="262">10.199999999999999</cx:pt>
          <cx:pt idx="263">10</cx:pt>
          <cx:pt idx="264">10.4</cx:pt>
          <cx:pt idx="265">10.4</cx:pt>
          <cx:pt idx="266">11.800000000000001</cx:pt>
          <cx:pt idx="267">10.5</cx:pt>
          <cx:pt idx="268">10.5</cx:pt>
          <cx:pt idx="269">10.5</cx:pt>
          <cx:pt idx="270">10.5</cx:pt>
          <cx:pt idx="271">10</cx:pt>
          <cx:pt idx="272">10.699999999999999</cx:pt>
          <cx:pt idx="273">11.699999999999999</cx:pt>
          <cx:pt idx="274">10</cx:pt>
          <cx:pt idx="275">10.6</cx:pt>
          <cx:pt idx="276">11.6</cx:pt>
          <cx:pt idx="277">12.800000000000001</cx:pt>
          <cx:pt idx="278">10</cx:pt>
          <cx:pt idx="279">10</cx:pt>
          <cx:pt idx="280">12.800000000000001</cx:pt>
          <cx:pt idx="281">11.199999999999999</cx:pt>
          <cx:pt idx="282">12.300000000000001</cx:pt>
          <cx:pt idx="283">12.5</cx:pt>
          <cx:pt idx="284">11.300000000000001</cx:pt>
          <cx:pt idx="285">11.300000000000001</cx:pt>
          <cx:pt idx="286">10.6</cx:pt>
          <cx:pt idx="287">10.6</cx:pt>
          <cx:pt idx="288">10.6</cx:pt>
          <cx:pt idx="289">10.6</cx:pt>
          <cx:pt idx="290">9.9000000000000004</cx:pt>
          <cx:pt idx="291">9.1999999999999993</cx:pt>
          <cx:pt idx="292">11.5</cx:pt>
          <cx:pt idx="293">9.9000000000000004</cx:pt>
          <cx:pt idx="294">9.9000000000000004</cx:pt>
          <cx:pt idx="295">10.800000000000001</cx:pt>
          <cx:pt idx="296">10.800000000000001</cx:pt>
          <cx:pt idx="297">10.4</cx:pt>
          <cx:pt idx="298">9</cx:pt>
          <cx:pt idx="299">9</cx:pt>
          <cx:pt idx="300">11</cx:pt>
          <cx:pt idx="301">9</cx:pt>
          <cx:pt idx="302">9</cx:pt>
          <cx:pt idx="303">11.6</cx:pt>
          <cx:pt idx="304">9.6999999999999993</cx:pt>
          <cx:pt idx="305">11.6</cx:pt>
          <cx:pt idx="306">10</cx:pt>
          <cx:pt idx="307">10.800000000000001</cx:pt>
          <cx:pt idx="308">10.800000000000001</cx:pt>
          <cx:pt idx="309">11.4</cx:pt>
          <cx:pt idx="310">12.4</cx:pt>
          <cx:pt idx="311">11.1</cx:pt>
          <cx:pt idx="312">12.6</cx:pt>
          <cx:pt idx="313">11.199999999999999</cx:pt>
          <cx:pt idx="314">10.300000000000001</cx:pt>
          <cx:pt idx="315">10.300000000000001</cx:pt>
          <cx:pt idx="316">11</cx:pt>
          <cx:pt idx="317">10</cx:pt>
          <cx:pt idx="318">9.1999999999999993</cx:pt>
          <cx:pt idx="319">10.699999999999999</cx:pt>
          <cx:pt idx="320">9</cx:pt>
          <cx:pt idx="321">9</cx:pt>
          <cx:pt idx="322">9.6999999999999993</cx:pt>
          <cx:pt idx="323">10.9</cx:pt>
          <cx:pt idx="324">10.9</cx:pt>
          <cx:pt idx="325">10.6</cx:pt>
          <cx:pt idx="326">10.5</cx:pt>
          <cx:pt idx="327">11.1</cx:pt>
          <cx:pt idx="328">10.800000000000001</cx:pt>
          <cx:pt idx="329">11.1</cx:pt>
          <cx:pt idx="330">11.1</cx:pt>
          <cx:pt idx="331">9</cx:pt>
          <cx:pt idx="332">9</cx:pt>
          <cx:pt idx="333">9.5999999999999996</cx:pt>
          <cx:pt idx="334">9.5999999999999996</cx:pt>
          <cx:pt idx="335">9.5</cx:pt>
          <cx:pt idx="336">10.75</cx:pt>
          <cx:pt idx="337">9</cx:pt>
          <cx:pt idx="338">9</cx:pt>
          <cx:pt idx="339">9</cx:pt>
          <cx:pt idx="340">11.4</cx:pt>
          <cx:pt idx="341">11.9</cx:pt>
          <cx:pt idx="342">11.9</cx:pt>
          <cx:pt idx="343">11.1</cx:pt>
          <cx:pt idx="344">11.1</cx:pt>
          <cx:pt idx="345">12.699999999999999</cx:pt>
          <cx:pt idx="346">9.9000000000000004</cx:pt>
          <cx:pt idx="347">9.8000000000000007</cx:pt>
          <cx:pt idx="348">10.800000000000001</cx:pt>
          <cx:pt idx="349">9.1999999999999993</cx:pt>
          <cx:pt idx="350">9.8000000000000007</cx:pt>
          <cx:pt idx="351">12.199999999999999</cx:pt>
          <cx:pt idx="352">10</cx:pt>
          <cx:pt idx="353">9.6999999999999993</cx:pt>
          <cx:pt idx="354">11</cx:pt>
          <cx:pt idx="355">11</cx:pt>
          <cx:pt idx="356">12.6</cx:pt>
          <cx:pt idx="357">9.8000000000000007</cx:pt>
          <cx:pt idx="358">12.5</cx:pt>
          <cx:pt idx="359">12.5</cx:pt>
          <cx:pt idx="360">11.300000000000001</cx:pt>
          <cx:pt idx="361">10.5</cx:pt>
          <cx:pt idx="362">11.9</cx:pt>
          <cx:pt idx="363">9.8000000000000007</cx:pt>
          <cx:pt idx="364">10.1</cx:pt>
          <cx:pt idx="365">11</cx:pt>
          <cx:pt idx="366">10.6</cx:pt>
          <cx:pt idx="367">11.699999999999999</cx:pt>
          <cx:pt idx="368">11.699999999999999</cx:pt>
          <cx:pt idx="369">9.5999999999999996</cx:pt>
          <cx:pt idx="370">11.5</cx:pt>
          <cx:pt idx="371">10.9</cx:pt>
          <cx:pt idx="372">10.5</cx:pt>
          <cx:pt idx="373">10.5</cx:pt>
          <cx:pt idx="374">10.9</cx:pt>
          <cx:pt idx="375">11.800000000000001</cx:pt>
          <cx:pt idx="376">11.800000000000001</cx:pt>
          <cx:pt idx="377">10.699999999999999</cx:pt>
          <cx:pt idx="378">10.699999999999999</cx:pt>
          <cx:pt idx="379">10.4</cx:pt>
          <cx:pt idx="380">11.1</cx:pt>
          <cx:pt idx="381">11.5</cx:pt>
          <cx:pt idx="382">11.5</cx:pt>
          <cx:pt idx="383">9.5</cx:pt>
          <cx:pt idx="384">12</cx:pt>
          <cx:pt idx="385">10</cx:pt>
          <cx:pt idx="386">9.5</cx:pt>
          <cx:pt idx="387">10.4</cx:pt>
          <cx:pt idx="388">10.699999999999999</cx:pt>
          <cx:pt idx="389">10.300000000000001</cx:pt>
          <cx:pt idx="390">10.300000000000001</cx:pt>
          <cx:pt idx="391">10.800000000000001</cx:pt>
          <cx:pt idx="392">9.5</cx:pt>
          <cx:pt idx="393">12.1</cx:pt>
          <cx:pt idx="394">10</cx:pt>
          <cx:pt idx="395">10.300000000000001</cx:pt>
          <cx:pt idx="396">9.4000000000000004</cx:pt>
          <cx:pt idx="397">10.699999999999999</cx:pt>
          <cx:pt idx="398">10.199999999999999</cx:pt>
          <cx:pt idx="399">10.6</cx:pt>
          <cx:pt idx="400">9.6999999999999993</cx:pt>
          <cx:pt idx="401">12.199999999999999</cx:pt>
          <cx:pt idx="402">10.699999999999999</cx:pt>
          <cx:pt idx="403">9.4000000000000004</cx:pt>
          <cx:pt idx="404">10</cx:pt>
          <cx:pt idx="405">11.800000000000001</cx:pt>
          <cx:pt idx="406">11.800000000000001</cx:pt>
          <cx:pt idx="407">9.5999999999999996</cx:pt>
          <cx:pt idx="408">11.800000000000001</cx:pt>
          <cx:pt idx="409">11</cx:pt>
          <cx:pt idx="410">12.699999999999999</cx:pt>
          <cx:pt idx="411">12.699999999999999</cx:pt>
          <cx:pt idx="412">11</cx:pt>
          <cx:pt idx="413">11</cx:pt>
          <cx:pt idx="414">10</cx:pt>
          <cx:pt idx="415">9.4000000000000004</cx:pt>
          <cx:pt idx="416">10.699999999999999</cx:pt>
          <cx:pt idx="417">11.5</cx:pt>
          <cx:pt idx="418">11</cx:pt>
          <cx:pt idx="419">9.1999999999999993</cx:pt>
          <cx:pt idx="420">10.300000000000001</cx:pt>
          <cx:pt idx="421">9.6999999999999993</cx:pt>
          <cx:pt idx="422">9.6999999999999993</cx:pt>
          <cx:pt idx="423">9.5</cx:pt>
          <cx:pt idx="424">11.4</cx:pt>
          <cx:pt idx="425">11</cx:pt>
          <cx:pt idx="426">11</cx:pt>
          <cx:pt idx="427">10.300000000000001</cx:pt>
          <cx:pt idx="428">9.6999999999999993</cx:pt>
          <cx:pt idx="429">9.8000000000000007</cx:pt>
          <cx:pt idx="430">11.1</cx:pt>
          <cx:pt idx="431">9.9000000000000004</cx:pt>
          <cx:pt idx="432">11.9</cx:pt>
          <cx:pt idx="433">10.9</cx:pt>
          <cx:pt idx="434">9.9000000000000004</cx:pt>
          <cx:pt idx="435">10.199999999999999</cx:pt>
          <cx:pt idx="436">12.5</cx:pt>
          <cx:pt idx="437">11.1</cx:pt>
          <cx:pt idx="438">10.4</cx:pt>
          <cx:pt idx="439">11.5</cx:pt>
          <cx:pt idx="440">11.800000000000001</cx:pt>
          <cx:pt idx="441">9.5</cx:pt>
          <cx:pt idx="442">11.199999999999999</cx:pt>
          <cx:pt idx="443">11.199999999999999</cx:pt>
          <cx:pt idx="444">11.4</cx:pt>
          <cx:pt idx="445">10.5</cx:pt>
          <cx:pt idx="446">10.199999999999999</cx:pt>
          <cx:pt idx="447">11.5</cx:pt>
          <cx:pt idx="448">9.5</cx:pt>
          <cx:pt idx="449">12.199999999999999</cx:pt>
          <cx:pt idx="450">11</cx:pt>
          <cx:pt idx="451">9.1999999999999993</cx:pt>
          <cx:pt idx="452">11</cx:pt>
          <cx:pt idx="453">10.300000000000001</cx:pt>
          <cx:pt idx="454">9.9000000000000004</cx:pt>
          <cx:pt idx="455">9.9000000000000004</cx:pt>
          <cx:pt idx="456">10.6</cx:pt>
          <cx:pt idx="457">10.5</cx:pt>
          <cx:pt idx="458">10.4</cx:pt>
          <cx:pt idx="459">10.4</cx:pt>
          <cx:pt idx="460">11.300000000000001</cx:pt>
          <cx:pt idx="461">10.699999999999999</cx:pt>
          <cx:pt idx="462">10.699999999999999</cx:pt>
          <cx:pt idx="463">8.6999999999999993</cx:pt>
          <cx:pt idx="464">10.9</cx:pt>
          <cx:pt idx="465">10.9</cx:pt>
          <cx:pt idx="466">10.9</cx:pt>
          <cx:pt idx="467">11.4</cx:pt>
          <cx:pt idx="468">10.6</cx:pt>
          <cx:pt idx="469">9.5</cx:pt>
          <cx:pt idx="470">10.9</cx:pt>
          <cx:pt idx="471">10.9</cx:pt>
          <cx:pt idx="472">9</cx:pt>
          <cx:pt idx="473">11.699999999999999</cx:pt>
          <cx:pt idx="474">9.4000000000000004</cx:pt>
          <cx:pt idx="475">11.800000000000001</cx:pt>
          <cx:pt idx="476">10.1</cx:pt>
          <cx:pt idx="477">10.1</cx:pt>
          <cx:pt idx="478">9.5999999999999996</cx:pt>
          <cx:pt idx="479">12.699999999999999</cx:pt>
          <cx:pt idx="480">9.3000000000000007</cx:pt>
          <cx:pt idx="481">10.1</cx:pt>
          <cx:pt idx="482">12</cx:pt>
          <cx:pt idx="483">9.8000000000000007</cx:pt>
          <cx:pt idx="484">10.1</cx:pt>
          <cx:pt idx="485">9.4000000000000004</cx:pt>
          <cx:pt idx="486">11.4</cx:pt>
          <cx:pt idx="487">10.800000000000001</cx:pt>
          <cx:pt idx="488">12.1</cx:pt>
          <cx:pt idx="489">10.9</cx:pt>
          <cx:pt idx="490">10.9</cx:pt>
          <cx:pt idx="491">10.300000000000001</cx:pt>
          <cx:pt idx="492">10.800000000000001</cx:pt>
          <cx:pt idx="493">10.699999999999999</cx:pt>
          <cx:pt idx="494">10.699999999999999</cx:pt>
          <cx:pt idx="495">10.199999999999999</cx:pt>
          <cx:pt idx="496">10.199999999999999</cx:pt>
          <cx:pt idx="497">10.5</cx:pt>
          <cx:pt idx="498">10.199999999999999</cx:pt>
          <cx:pt idx="499">10</cx:pt>
          <cx:pt idx="500">9.3000000000000007</cx:pt>
          <cx:pt idx="501">10.5</cx:pt>
          <cx:pt idx="502">10.5</cx:pt>
          <cx:pt idx="503">9.0999999999999996</cx:pt>
          <cx:pt idx="504">10.5</cx:pt>
          <cx:pt idx="505">11.699999999999999</cx:pt>
          <cx:pt idx="506">9.5</cx:pt>
          <cx:pt idx="507">10.4</cx:pt>
          <cx:pt idx="508">11.199999999999999</cx:pt>
          <cx:pt idx="509">9.5</cx:pt>
          <cx:pt idx="510">9.5</cx:pt>
          <cx:pt idx="511">10.1</cx:pt>
          <cx:pt idx="512">9.2300000000000004</cx:pt>
          <cx:pt idx="513">9.25</cx:pt>
          <cx:pt idx="514">10.5</cx:pt>
          <cx:pt idx="515">10.800000000000001</cx:pt>
          <cx:pt idx="516">9.5</cx:pt>
          <cx:pt idx="517">11.1</cx:pt>
          <cx:pt idx="518">10.4</cx:pt>
          <cx:pt idx="519">10.9</cx:pt>
          <cx:pt idx="520">10.1</cx:pt>
          <cx:pt idx="521">10.4</cx:pt>
          <cx:pt idx="522">10.199999999999999</cx:pt>
          <cx:pt idx="523">11</cx:pt>
          <cx:pt idx="524">10.1</cx:pt>
          <cx:pt idx="525">10</cx:pt>
          <cx:pt idx="526">10</cx:pt>
          <cx:pt idx="527">10.5</cx:pt>
          <cx:pt idx="528">9.5</cx:pt>
          <cx:pt idx="529">9.5</cx:pt>
          <cx:pt idx="530">12.5</cx:pt>
          <cx:pt idx="531">11</cx:pt>
          <cx:pt idx="532">11.800000000000001</cx:pt>
          <cx:pt idx="533">11.800000000000001</cx:pt>
          <cx:pt idx="534">9.5</cx:pt>
          <cx:pt idx="535">10.199999999999999</cx:pt>
          <cx:pt idx="536">12</cx:pt>
          <cx:pt idx="537">9.8000000000000007</cx:pt>
          <cx:pt idx="538">9.9000000000000004</cx:pt>
          <cx:pt idx="539">12.199999999999999</cx:pt>
          <cx:pt idx="540">10.4</cx:pt>
          <cx:pt idx="541">10.4</cx:pt>
          <cx:pt idx="542">9.5</cx:pt>
          <cx:pt idx="543">9.0999999999999996</cx:pt>
          <cx:pt idx="544">9.0999999999999996</cx:pt>
          <cx:pt idx="545">10.9</cx:pt>
          <cx:pt idx="546">10</cx:pt>
          <cx:pt idx="547">11</cx:pt>
          <cx:pt idx="548">11</cx:pt>
          <cx:pt idx="549">9.5</cx:pt>
          <cx:pt idx="550">9.5</cx:pt>
          <cx:pt idx="551">9.5999999999999996</cx:pt>
          <cx:pt idx="552">11.6</cx:pt>
          <cx:pt idx="553">11.6</cx:pt>
          <cx:pt idx="554">9.5</cx:pt>
          <cx:pt idx="555">9.5</cx:pt>
          <cx:pt idx="556">9.6999999999999993</cx:pt>
          <cx:pt idx="557">11.4</cx:pt>
          <cx:pt idx="558">9.5</cx:pt>
          <cx:pt idx="559">9.5</cx:pt>
          <cx:pt idx="560">9.3000000000000007</cx:pt>
          <cx:pt idx="561">9.6999999999999993</cx:pt>
          <cx:pt idx="562">11.5</cx:pt>
          <cx:pt idx="563">10.1</cx:pt>
          <cx:pt idx="564">9.8000000000000007</cx:pt>
          <cx:pt idx="565">9.5999999999999996</cx:pt>
          <cx:pt idx="566">9.1999999999999993</cx:pt>
          <cx:pt idx="567">10.550000000000001</cx:pt>
          <cx:pt idx="568">9.8000000000000007</cx:pt>
          <cx:pt idx="569">9.8000000000000007</cx:pt>
          <cx:pt idx="570">9.8000000000000007</cx:pt>
          <cx:pt idx="571">9.8000000000000007</cx:pt>
          <cx:pt idx="572">11.07</cx:pt>
          <cx:pt idx="573">11.1</cx:pt>
          <cx:pt idx="574">9.5</cx:pt>
          <cx:pt idx="575">9.5</cx:pt>
          <cx:pt idx="576">9.6999999999999993</cx:pt>
          <cx:pt idx="577">9.6999999999999993</cx:pt>
          <cx:pt idx="578">9.5</cx:pt>
          <cx:pt idx="579">9.5700000000000003</cx:pt>
          <cx:pt idx="580">9.5999999999999996</cx:pt>
          <cx:pt idx="581">11.5</cx:pt>
          <cx:pt idx="582">12.800000000000001</cx:pt>
          <cx:pt idx="583">9.4000000000000004</cx:pt>
          <cx:pt idx="584">9.8000000000000007</cx:pt>
          <cx:pt idx="585">9.4000000000000004</cx:pt>
        </cx:lvl>
      </cx:numDim>
    </cx:data>
    <cx:data id="3">
      <cx:numDim type="val">
        <cx:f>Sheet1!$Q$2:$Q$618</cx:f>
        <cx:lvl ptCount="617" formatCode="General">
          <cx:pt idx="0">11.4</cx:pt>
          <cx:pt idx="1">11</cx:pt>
          <cx:pt idx="2">12.800000000000001</cx:pt>
          <cx:pt idx="3">12.800000000000001</cx:pt>
          <cx:pt idx="4">12.1</cx:pt>
          <cx:pt idx="5">11.6</cx:pt>
          <cx:pt idx="6">11.5</cx:pt>
          <cx:pt idx="7">12.1</cx:pt>
          <cx:pt idx="8">12.1</cx:pt>
          <cx:pt idx="9">10.9</cx:pt>
          <cx:pt idx="10">10.9</cx:pt>
          <cx:pt idx="11">10.199999999999999</cx:pt>
          <cx:pt idx="12">12.199999999999999</cx:pt>
          <cx:pt idx="13">11.800000000000001</cx:pt>
          <cx:pt idx="14">11.9</cx:pt>
          <cx:pt idx="15">11.199999999999999</cx:pt>
          <cx:pt idx="16">12.800000000000001</cx:pt>
          <cx:pt idx="17">12.800000000000001</cx:pt>
          <cx:pt idx="18">12.5</cx:pt>
          <cx:pt idx="19">11.1</cx:pt>
          <cx:pt idx="20">11.199999999999999</cx:pt>
          <cx:pt idx="21">10.1</cx:pt>
          <cx:pt idx="22">12.800000000000001</cx:pt>
          <cx:pt idx="23">12.800000000000001</cx:pt>
          <cx:pt idx="24">12.699999999999999</cx:pt>
          <cx:pt idx="25">12.4</cx:pt>
          <cx:pt idx="26">12.4</cx:pt>
          <cx:pt idx="27">12.300000000000001</cx:pt>
          <cx:pt idx="28">12.800000000000001</cx:pt>
          <cx:pt idx="29">11.5</cx:pt>
          <cx:pt idx="30">11.6</cx:pt>
          <cx:pt idx="31">10.5</cx:pt>
          <cx:pt idx="32">12.1</cx:pt>
          <cx:pt idx="33">11.5</cx:pt>
          <cx:pt idx="34">11.800000000000001</cx:pt>
          <cx:pt idx="35">11.699999999999999</cx:pt>
          <cx:pt idx="36">11.5</cx:pt>
          <cx:pt idx="37">11.800000000000001</cx:pt>
          <cx:pt idx="38">11.800000000000001</cx:pt>
          <cx:pt idx="39">11.800000000000001</cx:pt>
          <cx:pt idx="40">11.800000000000001</cx:pt>
          <cx:pt idx="41">11.9</cx:pt>
          <cx:pt idx="42">11</cx:pt>
          <cx:pt idx="43">12.5</cx:pt>
          <cx:pt idx="44">11.800000000000001</cx:pt>
          <cx:pt idx="45">10.5</cx:pt>
          <cx:pt idx="46">12.5</cx:pt>
          <cx:pt idx="47">11</cx:pt>
          <cx:pt idx="48">10.6</cx:pt>
          <cx:pt idx="49">12</cx:pt>
          <cx:pt idx="50">12</cx:pt>
          <cx:pt idx="51">11.199999999999999</cx:pt>
          <cx:pt idx="52">10.800000000000001</cx:pt>
          <cx:pt idx="53">10.800000000000001</cx:pt>
          <cx:pt idx="54">9.5</cx:pt>
          <cx:pt idx="55">10.5</cx:pt>
          <cx:pt idx="56">10.5</cx:pt>
          <cx:pt idx="57">10.5</cx:pt>
          <cx:pt idx="58">11.699999999999999</cx:pt>
          <cx:pt idx="59">11.6</cx:pt>
          <cx:pt idx="60">11.199999999999999</cx:pt>
          <cx:pt idx="61">11.800000000000001</cx:pt>
          <cx:pt idx="62">12</cx:pt>
          <cx:pt idx="63">11.1</cx:pt>
          <cx:pt idx="64">12.199999999999999</cx:pt>
          <cx:pt idx="65">12.699999999999999</cx:pt>
          <cx:pt idx="66">11.1</cx:pt>
          <cx:pt idx="67">12.199999999999999</cx:pt>
          <cx:pt idx="68">9.9000000000000004</cx:pt>
          <cx:pt idx="69">10.800000000000001</cx:pt>
          <cx:pt idx="70">11.9</cx:pt>
          <cx:pt idx="71">11.9</cx:pt>
          <cx:pt idx="72">11.9</cx:pt>
          <cx:pt idx="73">10</cx:pt>
          <cx:pt idx="74">11.199999999999999</cx:pt>
          <cx:pt idx="75">11.199999999999999</cx:pt>
          <cx:pt idx="76">10.800000000000001</cx:pt>
          <cx:pt idx="77">10.4</cx:pt>
          <cx:pt idx="78">10.199999999999999</cx:pt>
          <cx:pt idx="79">12</cx:pt>
          <cx:pt idx="80">12.1</cx:pt>
          <cx:pt idx="81">10.300000000000001</cx:pt>
          <cx:pt idx="82">11</cx:pt>
          <cx:pt idx="83">11</cx:pt>
          <cx:pt idx="84">10.9</cx:pt>
          <cx:pt idx="85">11.199999999999999</cx:pt>
          <cx:pt idx="86">11.699999999999999</cx:pt>
          <cx:pt idx="87">12</cx:pt>
          <cx:pt idx="88">10.550000000000001</cx:pt>
          <cx:pt idx="89">12.4</cx:pt>
          <cx:pt idx="90">13.300000000000001</cx:pt>
          <cx:pt idx="91">11.699999999999999</cx:pt>
          <cx:pt idx="92">10.1</cx:pt>
          <cx:pt idx="93">12.5</cx:pt>
          <cx:pt idx="94">12.5</cx:pt>
          <cx:pt idx="95">13.4</cx:pt>
          <cx:pt idx="96">11.300000000000001</cx:pt>
          <cx:pt idx="97">11.699999999999999</cx:pt>
          <cx:pt idx="98">11.699999999999999</cx:pt>
          <cx:pt idx="99">12.5</cx:pt>
          <cx:pt idx="100">10.800000000000001</cx:pt>
          <cx:pt idx="101">10.800000000000001</cx:pt>
          <cx:pt idx="102">12.6</cx:pt>
          <cx:pt idx="103">11.199999999999999</cx:pt>
          <cx:pt idx="104">11.300000000000001</cx:pt>
          <cx:pt idx="105">11.300000000000001</cx:pt>
          <cx:pt idx="106">11.199999999999999</cx:pt>
          <cx:pt idx="107">10.199999999999999</cx:pt>
          <cx:pt idx="108">10</cx:pt>
          <cx:pt idx="109">11.699999999999999</cx:pt>
          <cx:pt idx="110">11.300000000000001</cx:pt>
          <cx:pt idx="111">11.699999999999999</cx:pt>
          <cx:pt idx="112">10.800000000000001</cx:pt>
          <cx:pt idx="113">9.6999999999999993</cx:pt>
          <cx:pt idx="114">12</cx:pt>
          <cx:pt idx="115">10.6</cx:pt>
          <cx:pt idx="116">10.5</cx:pt>
          <cx:pt idx="117">10.800000000000001</cx:pt>
          <cx:pt idx="118">10.800000000000001</cx:pt>
          <cx:pt idx="119">12.1</cx:pt>
          <cx:pt idx="120">11.6</cx:pt>
          <cx:pt idx="121">11.300000000000001</cx:pt>
          <cx:pt idx="122">12.300000000000001</cx:pt>
          <cx:pt idx="123">12</cx:pt>
          <cx:pt idx="124">12.5</cx:pt>
          <cx:pt idx="125">9.5</cx:pt>
          <cx:pt idx="126">11.300000000000001</cx:pt>
          <cx:pt idx="127">11.1</cx:pt>
          <cx:pt idx="128">12.1</cx:pt>
          <cx:pt idx="129">13</cx:pt>
          <cx:pt idx="130">13.6</cx:pt>
          <cx:pt idx="131">11.699999999999999</cx:pt>
          <cx:pt idx="132">9.9000000000000004</cx:pt>
          <cx:pt idx="133">9.9000000000000004</cx:pt>
          <cx:pt idx="134">12.4</cx:pt>
          <cx:pt idx="135">10</cx:pt>
          <cx:pt idx="136">10</cx:pt>
          <cx:pt idx="137">10.5</cx:pt>
          <cx:pt idx="138">10.800000000000001</cx:pt>
          <cx:pt idx="139">12.6</cx:pt>
          <cx:pt idx="140">12.9</cx:pt>
          <cx:pt idx="141">11.4</cx:pt>
          <cx:pt idx="142">12.5</cx:pt>
          <cx:pt idx="143">12.5</cx:pt>
          <cx:pt idx="144">11</cx:pt>
          <cx:pt idx="145">11</cx:pt>
          <cx:pt idx="146">11</cx:pt>
          <cx:pt idx="147">11</cx:pt>
          <cx:pt idx="148">9.6999999999999993</cx:pt>
          <cx:pt idx="149">10.6</cx:pt>
          <cx:pt idx="150">10.6</cx:pt>
          <cx:pt idx="151">11.300000000000001</cx:pt>
          <cx:pt idx="152">10.5</cx:pt>
          <cx:pt idx="153">10.5</cx:pt>
          <cx:pt idx="154">12.4</cx:pt>
          <cx:pt idx="155">12.300000000000001</cx:pt>
          <cx:pt idx="156">12.300000000000001</cx:pt>
          <cx:pt idx="157">10</cx:pt>
          <cx:pt idx="158">10.9</cx:pt>
          <cx:pt idx="159">10.6</cx:pt>
          <cx:pt idx="160">10.6</cx:pt>
          <cx:pt idx="161">11.6</cx:pt>
          <cx:pt idx="162">10</cx:pt>
          <cx:pt idx="163">12.4</cx:pt>
          <cx:pt idx="164">11.6</cx:pt>
          <cx:pt idx="165">10</cx:pt>
          <cx:pt idx="166">10</cx:pt>
          <cx:pt idx="167">11</cx:pt>
          <cx:pt idx="168">12.1</cx:pt>
          <cx:pt idx="169">11.5</cx:pt>
          <cx:pt idx="170">11.5</cx:pt>
          <cx:pt idx="171">10.800000000000001</cx:pt>
          <cx:pt idx="172">10.199999999999999</cx:pt>
          <cx:pt idx="173">11.800000000000001</cx:pt>
          <cx:pt idx="174">12</cx:pt>
          <cx:pt idx="175">12</cx:pt>
          <cx:pt idx="176">12.9</cx:pt>
          <cx:pt idx="177">11.800000000000001</cx:pt>
          <cx:pt idx="178">13.6</cx:pt>
          <cx:pt idx="179">13.57</cx:pt>
          <cx:pt idx="180">13.6</cx:pt>
          <cx:pt idx="181">13</cx:pt>
          <cx:pt idx="182">12.9</cx:pt>
          <cx:pt idx="183">10.5</cx:pt>
          <cx:pt idx="184">12.199999999999999</cx:pt>
        </cx:lvl>
      </cx:numDim>
    </cx:data>
    <cx:data id="4">
      <cx:numDim type="val">
        <cx:f>Sheet1!$R$2:$R$618</cx:f>
        <cx:lvl ptCount="617" formatCode="General">
          <cx:pt idx="0">11.699999999999999</cx:pt>
          <cx:pt idx="1">12.6</cx:pt>
          <cx:pt idx="2">10</cx:pt>
          <cx:pt idx="3">11</cx:pt>
          <cx:pt idx="4">11</cx:pt>
          <cx:pt idx="5">12.5</cx:pt>
          <cx:pt idx="6">11.699999999999999</cx:pt>
          <cx:pt idx="7">13.1</cx:pt>
          <cx:pt idx="8">13.4</cx:pt>
          <cx:pt idx="9">11.4</cx:pt>
          <cx:pt idx="10">9.8000000000000007</cx:pt>
          <cx:pt idx="11">11.300000000000001</cx:pt>
          <cx:pt idx="12">12.800000000000001</cx:pt>
          <cx:pt idx="13">12.699999999999999</cx:pt>
          <cx:pt idx="14">11.800000000000001</cx:pt>
          <cx:pt idx="15">12.9</cx:pt>
        </cx:lvl>
      </cx:numDim>
    </cx:data>
  </cx:chartData>
  <cx:chart>
    <cx:title pos="t" align="ctr" overlay="0">
      <cx:tx>
        <cx:txData>
          <cx:v>Quality rating by alcohol content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Display" panose="02110004020202020204"/>
            </a:rPr>
            <a:t>Quality rating by alcohol content</a:t>
          </a:r>
        </a:p>
      </cx:txPr>
    </cx:title>
    <cx:plotArea>
      <cx:plotAreaRegion>
        <cx:series layoutId="boxWhisker" uniqueId="{B7FCA06D-AD94-4E61-9473-9E22AEC8F305}">
          <cx:tx>
            <cx:txData>
              <cx:f>Sheet1!$N$1</cx:f>
              <cx:v>Qualty rating 4</cx:v>
            </cx:txData>
          </cx:tx>
          <cx:spPr>
            <a:solidFill>
              <a:srgbClr val="FFFF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01D98C4-C74B-45D0-BCB2-24366F43A6D4}">
          <cx:tx>
            <cx:txData>
              <cx:f>Sheet1!$O$1</cx:f>
              <cx:v>Qualty rating 5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48CD9611-3B21-4BA7-93E3-2C7B5627FEA7}">
          <cx:tx>
            <cx:txData>
              <cx:f>Sheet1!$P$1</cx:f>
              <cx:v>Qualty rating 6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79497416-6FE7-4AE8-B92B-7607E1243166}">
          <cx:tx>
            <cx:txData>
              <cx:f>Sheet1!$Q$1</cx:f>
              <cx:v>Qualty rating 7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6999E730-B7AD-4B4E-9D3F-F13C5D47C261}">
          <cx:tx>
            <cx:txData>
              <cx:f>Sheet1!$R$1</cx:f>
              <cx:v>Qualty rating 8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5"/>
        <cx:tickLabels/>
      </cx:axis>
      <cx:axis id="1">
        <cx:valScaling min="8"/>
        <cx:title>
          <cx:tx>
            <cx:txData>
              <cx:v>Alcohol percentage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Alcohol percentage</a:t>
              </a:r>
            </a:p>
          </cx:txPr>
        </cx:title>
        <cx:majorGridlines/>
        <cx:minorGridlines/>
        <cx:tickLabels/>
      </cx:axis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Sheet1!$G$2:$G$618</cx:f>
        <cx:lvl ptCount="617" formatCode="General">
          <cx:pt idx="0">0.57999999999999996</cx:pt>
          <cx:pt idx="1">0.33000000000000002</cx:pt>
          <cx:pt idx="2">0.37</cx:pt>
          <cx:pt idx="3">0.56999999999999995</cx:pt>
          <cx:pt idx="4">0.55000000000000004</cx:pt>
          <cx:pt idx="5">0.56000000000000005</cx:pt>
          <cx:pt idx="6">0.64000000000000001</cx:pt>
          <cx:pt idx="7">0.48999999999999999</cx:pt>
          <cx:pt idx="8">0.62</cx:pt>
          <cx:pt idx="9">0.56999999999999995</cx:pt>
          <cx:pt idx="10">0.60999999999999999</cx:pt>
          <cx:pt idx="11">0.62</cx:pt>
          <cx:pt idx="12">0.52000000000000002</cx:pt>
          <cx:pt idx="13">0.54000000000000004</cx:pt>
          <cx:pt idx="14">0.57999999999999996</cx:pt>
          <cx:pt idx="15">0.57999999999999996</cx:pt>
          <cx:pt idx="16">0.44</cx:pt>
          <cx:pt idx="17">1.0800000000000001</cx:pt>
          <cx:pt idx="18">0.56000000000000005</cx:pt>
          <cx:pt idx="19">0.46999999999999997</cx:pt>
          <cx:pt idx="20">0.42999999999999999</cx:pt>
          <cx:pt idx="21">0.46000000000000002</cx:pt>
          <cx:pt idx="22">0.55000000000000004</cx:pt>
          <cx:pt idx="23">0.59999999999999998</cx:pt>
          <cx:pt idx="24">0.46000000000000002</cx:pt>
          <cx:pt idx="25">0.52000000000000002</cx:pt>
          <cx:pt idx="26">0.5</cx:pt>
          <cx:pt idx="27">0.67000000000000004</cx:pt>
          <cx:pt idx="28">0.56999999999999995</cx:pt>
          <cx:pt idx="29">0.48999999999999999</cx:pt>
          <cx:pt idx="30">0.47999999999999998</cx:pt>
          <cx:pt idx="31">0.53000000000000003</cx:pt>
          <cx:pt idx="32">0.51000000000000001</cx:pt>
          <cx:pt idx="33">0.56000000000000005</cx:pt>
          <cx:pt idx="34">0.5</cx:pt>
          <cx:pt idx="35">0.54000000000000004</cx:pt>
          <cx:pt idx="36">0.56999999999999995</cx:pt>
          <cx:pt idx="37">0.85999999999999999</cx:pt>
          <cx:pt idx="38">0.56999999999999995</cx:pt>
          <cx:pt idx="39">0.71999999999999997</cx:pt>
          <cx:pt idx="40">0.47999999999999998</cx:pt>
          <cx:pt idx="41">0.59999999999999998</cx:pt>
          <cx:pt idx="42">0.58999999999999997</cx:pt>
          <cx:pt idx="43">0.69999999999999996</cx:pt>
          <cx:pt idx="44">0.47999999999999998</cx:pt>
          <cx:pt idx="45">0.64000000000000001</cx:pt>
          <cx:pt idx="46">1.1200000000000001</cx:pt>
        </cx:lvl>
      </cx:numDim>
    </cx:data>
    <cx:data id="1">
      <cx:numDim type="val">
        <cx:f>Sheet1!$H$2:$H$618</cx:f>
        <cx:lvl ptCount="617" formatCode="General">
          <cx:pt idx="0">0.63</cx:pt>
          <cx:pt idx="1">0.63</cx:pt>
          <cx:pt idx="2">0.37</cx:pt>
          <cx:pt idx="3">0.57999999999999996</cx:pt>
          <cx:pt idx="4">0.57999999999999996</cx:pt>
          <cx:pt idx="5">0.46999999999999997</cx:pt>
          <cx:pt idx="6">0.54000000000000004</cx:pt>
          <cx:pt idx="7">0.46999999999999997</cx:pt>
          <cx:pt idx="8">0.63</cx:pt>
          <cx:pt idx="9">0.56000000000000005</cx:pt>
          <cx:pt idx="10">0.59999999999999998</cx:pt>
          <cx:pt idx="11">0.46000000000000002</cx:pt>
          <cx:pt idx="12">0.58999999999999997</cx:pt>
          <cx:pt idx="13">0.54000000000000004</cx:pt>
          <cx:pt idx="14">0.65000000000000002</cx:pt>
          <cx:pt idx="15">0.39000000000000001</cx:pt>
          <cx:pt idx="16">0.39000000000000001</cx:pt>
          <cx:pt idx="17">0.52000000000000002</cx:pt>
          <cx:pt idx="18">0.68000000000000005</cx:pt>
          <cx:pt idx="19">0.68000000000000005</cx:pt>
          <cx:pt idx="20">0.52000000000000002</cx:pt>
          <cx:pt idx="21">0.60999999999999999</cx:pt>
          <cx:pt idx="22">0.63</cx:pt>
          <cx:pt idx="23">0.56000000000000005</cx:pt>
          <cx:pt idx="24">0.85999999999999999</cx:pt>
          <cx:pt idx="25">0.47999999999999998</cx:pt>
          <cx:pt idx="26">0.39000000000000001</cx:pt>
          <cx:pt idx="27">0.39000000000000001</cx:pt>
          <cx:pt idx="28">0.51000000000000001</cx:pt>
          <cx:pt idx="29">0.51000000000000001</cx:pt>
          <cx:pt idx="30">0.58999999999999997</cx:pt>
          <cx:pt idx="31">0.82999999999999996</cx:pt>
          <cx:pt idx="32">0.62</cx:pt>
          <cx:pt idx="33">0.52000000000000002</cx:pt>
          <cx:pt idx="34">0.52000000000000002</cx:pt>
          <cx:pt idx="35">0.55000000000000004</cx:pt>
          <cx:pt idx="36">0.48999999999999999</cx:pt>
          <cx:pt idx="37">0.57999999999999996</cx:pt>
          <cx:pt idx="38">0.57999999999999996</cx:pt>
          <cx:pt idx="39">0.56000000000000005</cx:pt>
          <cx:pt idx="40">0.52000000000000002</cx:pt>
          <cx:pt idx="41">0.56000000000000005</cx:pt>
          <cx:pt idx="42">0.57999999999999996</cx:pt>
          <cx:pt idx="43">0.79000000000000004</cx:pt>
          <cx:pt idx="44">0.44</cx:pt>
          <cx:pt idx="45">0.44</cx:pt>
          <cx:pt idx="46">0.52000000000000002</cx:pt>
          <cx:pt idx="47">0.46999999999999997</cx:pt>
          <cx:pt idx="48">0.52000000000000002</cx:pt>
          <cx:pt idx="49">0.53000000000000003</cx:pt>
          <cx:pt idx="50">0.57999999999999996</cx:pt>
          <cx:pt idx="51">0.87</cx:pt>
          <cx:pt idx="52">0.78000000000000003</cx:pt>
          <cx:pt idx="53">0.78000000000000003</cx:pt>
          <cx:pt idx="54">0.42999999999999999</cx:pt>
          <cx:pt idx="55">0.62</cx:pt>
          <cx:pt idx="56">0.48999999999999999</cx:pt>
          <cx:pt idx="57">0.48999999999999999</cx:pt>
          <cx:pt idx="58">0.56000000000000005</cx:pt>
          <cx:pt idx="59">0.56000000000000005</cx:pt>
          <cx:pt idx="60">0.56000000000000005</cx:pt>
          <cx:pt idx="61">0.57999999999999996</cx:pt>
          <cx:pt idx="62">0.53000000000000003</cx:pt>
          <cx:pt idx="63">0.57999999999999996</cx:pt>
          <cx:pt idx="64">0.54000000000000004</cx:pt>
          <cx:pt idx="65">0.69999999999999996</cx:pt>
          <cx:pt idx="66">0.80000000000000004</cx:pt>
          <cx:pt idx="67">0.71999999999999997</cx:pt>
          <cx:pt idx="68">0.53000000000000003</cx:pt>
          <cx:pt idx="69">0.52000000000000002</cx:pt>
          <cx:pt idx="70">0.68999999999999995</cx:pt>
          <cx:pt idx="71">0.46000000000000002</cx:pt>
          <cx:pt idx="72">0.62</cx:pt>
          <cx:pt idx="73">0.69999999999999996</cx:pt>
          <cx:pt idx="74">1.05</cx:pt>
          <cx:pt idx="75">0.46999999999999997</cx:pt>
          <cx:pt idx="76">0.46999999999999997</cx:pt>
          <cx:pt idx="77">0.44</cx:pt>
          <cx:pt idx="78">0.78000000000000003</cx:pt>
          <cx:pt idx="79">0.48999999999999999</cx:pt>
          <cx:pt idx="80">0.48999999999999999</cx:pt>
          <cx:pt idx="81">1.0600000000000001</cx:pt>
          <cx:pt idx="82">1.05</cx:pt>
          <cx:pt idx="83">0.55000000000000004</cx:pt>
          <cx:pt idx="84">0.52000000000000002</cx:pt>
          <cx:pt idx="85">0.52000000000000002</cx:pt>
          <cx:pt idx="86">0.62</cx:pt>
          <cx:pt idx="87">0.54000000000000004</cx:pt>
          <cx:pt idx="88">0.63</cx:pt>
          <cx:pt idx="89">0.65000000000000002</cx:pt>
          <cx:pt idx="90">0.83999999999999997</cx:pt>
          <cx:pt idx="91">0.63</cx:pt>
          <cx:pt idx="92">0.56999999999999995</cx:pt>
          <cx:pt idx="93">0.56999999999999995</cx:pt>
          <cx:pt idx="94">0.60999999999999999</cx:pt>
          <cx:pt idx="95">0.56999999999999995</cx:pt>
          <cx:pt idx="96">0.46999999999999997</cx:pt>
          <cx:pt idx="97">0.46999999999999997</cx:pt>
          <cx:pt idx="98">0.46000000000000002</cx:pt>
          <cx:pt idx="99">0.46000000000000002</cx:pt>
          <cx:pt idx="100">0.72999999999999998</cx:pt>
          <cx:pt idx="101">0.53000000000000003</cx:pt>
          <cx:pt idx="102">0.5</cx:pt>
          <cx:pt idx="103">0.63</cx:pt>
          <cx:pt idx="104">0.59999999999999998</cx:pt>
          <cx:pt idx="105">0.69999999999999996</cx:pt>
          <cx:pt idx="106">0.58999999999999997</cx:pt>
          <cx:pt idx="107">0.54000000000000004</cx:pt>
          <cx:pt idx="108">0.54000000000000004</cx:pt>
          <cx:pt idx="109">0.54000000000000004</cx:pt>
          <cx:pt idx="110">0.54000000000000004</cx:pt>
          <cx:pt idx="111">0.57999999999999996</cx:pt>
          <cx:pt idx="112">0.63</cx:pt>
          <cx:pt idx="113">0.56000000000000005</cx:pt>
          <cx:pt idx="114">0.56000000000000005</cx:pt>
          <cx:pt idx="115">0.56000000000000005</cx:pt>
          <cx:pt idx="116">0.53000000000000003</cx:pt>
          <cx:pt idx="117">0.71999999999999997</cx:pt>
          <cx:pt idx="118">0.67000000000000004</cx:pt>
          <cx:pt idx="119">0.67000000000000004</cx:pt>
          <cx:pt idx="120">0.48999999999999999</cx:pt>
          <cx:pt idx="121">0.54000000000000004</cx:pt>
          <cx:pt idx="122">0.68000000000000005</cx:pt>
          <cx:pt idx="123">0.68000000000000005</cx:pt>
          <cx:pt idx="124">0.55000000000000004</cx:pt>
          <cx:pt idx="125">0.55000000000000004</cx:pt>
          <cx:pt idx="126">0.57999999999999996</cx:pt>
          <cx:pt idx="127">0.63</cx:pt>
          <cx:pt idx="128">0.48999999999999999</cx:pt>
          <cx:pt idx="129">0.5</cx:pt>
          <cx:pt idx="130">0.5</cx:pt>
          <cx:pt idx="131">0.60999999999999999</cx:pt>
          <cx:pt idx="132">0.44</cx:pt>
          <cx:pt idx="133">0.44</cx:pt>
          <cx:pt idx="134">0.5</cx:pt>
          <cx:pt idx="135">0.59999999999999998</cx:pt>
          <cx:pt idx="136">0.67000000000000004</cx:pt>
          <cx:pt idx="137">0.56000000000000005</cx:pt>
          <cx:pt idx="138">0.57999999999999996</cx:pt>
          <cx:pt idx="139">0.46999999999999997</cx:pt>
          <cx:pt idx="140">0.73999999999999999</cx:pt>
          <cx:pt idx="141">0.59999999999999998</cx:pt>
          <cx:pt idx="142">0.56000000000000005</cx:pt>
          <cx:pt idx="143">0.60999999999999999</cx:pt>
          <cx:pt idx="144">0.63</cx:pt>
          <cx:pt idx="145">0.57999999999999996</cx:pt>
          <cx:pt idx="146">0.57999999999999996</cx:pt>
          <cx:pt idx="147">0.56000000000000005</cx:pt>
          <cx:pt idx="148">0.68999999999999995</cx:pt>
          <cx:pt idx="149">0.46999999999999997</cx:pt>
          <cx:pt idx="150">0.53000000000000003</cx:pt>
          <cx:pt idx="151">0.60999999999999999</cx:pt>
          <cx:pt idx="152">0.56999999999999995</cx:pt>
          <cx:pt idx="153">0.44</cx:pt>
          <cx:pt idx="154">0.55000000000000004</cx:pt>
          <cx:pt idx="155">0.45000000000000001</cx:pt>
          <cx:pt idx="156">0.55000000000000004</cx:pt>
          <cx:pt idx="157">0.72999999999999998</cx:pt>
          <cx:pt idx="158">0.72999999999999998</cx:pt>
          <cx:pt idx="159">0.51000000000000001</cx:pt>
          <cx:pt idx="160">0.91000000000000003</cx:pt>
          <cx:pt idx="161">0.48999999999999999</cx:pt>
          <cx:pt idx="162">0.51000000000000001</cx:pt>
          <cx:pt idx="163">0.63</cx:pt>
          <cx:pt idx="164">0.46999999999999997</cx:pt>
          <cx:pt idx="165">0.60999999999999999</cx:pt>
          <cx:pt idx="166">0.45000000000000001</cx:pt>
          <cx:pt idx="167">0.45000000000000001</cx:pt>
          <cx:pt idx="168">0.45000000000000001</cx:pt>
          <cx:pt idx="169">0.53000000000000003</cx:pt>
          <cx:pt idx="170">0.87</cx:pt>
          <cx:pt idx="171">0.64000000000000001</cx:pt>
          <cx:pt idx="172">0.48999999999999999</cx:pt>
          <cx:pt idx="173">0.48999999999999999</cx:pt>
          <cx:pt idx="174">0.5</cx:pt>
          <cx:pt idx="175">0.57999999999999996</cx:pt>
          <cx:pt idx="176">0.60999999999999999</cx:pt>
          <cx:pt idx="177">0.67000000000000004</cx:pt>
          <cx:pt idx="178">0.54000000000000004</cx:pt>
          <cx:pt idx="179">0.60999999999999999</cx:pt>
          <cx:pt idx="180">0.80000000000000004</cx:pt>
          <cx:pt idx="181">0.80000000000000004</cx:pt>
          <cx:pt idx="182">0.62</cx:pt>
          <cx:pt idx="183">0.44</cx:pt>
          <cx:pt idx="184">0.59999999999999998</cx:pt>
          <cx:pt idx="185">0.59999999999999998</cx:pt>
          <cx:pt idx="186">0.55000000000000004</cx:pt>
          <cx:pt idx="187">0.55000000000000004</cx:pt>
          <cx:pt idx="188">0.71999999999999997</cx:pt>
          <cx:pt idx="189">0.66000000000000003</cx:pt>
          <cx:pt idx="190">0.52000000000000002</cx:pt>
          <cx:pt idx="191">0.59999999999999998</cx:pt>
          <cx:pt idx="192">0.46000000000000002</cx:pt>
          <cx:pt idx="193">0.73999999999999999</cx:pt>
          <cx:pt idx="194">0.72999999999999998</cx:pt>
          <cx:pt idx="195">0.59999999999999998</cx:pt>
          <cx:pt idx="196">0.64000000000000001</cx:pt>
          <cx:pt idx="197">0.75</cx:pt>
          <cx:pt idx="198">0.75</cx:pt>
          <cx:pt idx="199">0.56999999999999995</cx:pt>
          <cx:pt idx="200">0.65000000000000002</cx:pt>
          <cx:pt idx="201">0.64000000000000001</cx:pt>
          <cx:pt idx="202">0.64000000000000001</cx:pt>
          <cx:pt idx="203">0.66000000000000003</cx:pt>
          <cx:pt idx="204">0.66000000000000003</cx:pt>
          <cx:pt idx="205">0.66000000000000003</cx:pt>
          <cx:pt idx="206">0.46000000000000002</cx:pt>
          <cx:pt idx="207">0.47999999999999998</cx:pt>
          <cx:pt idx="208">0.80000000000000004</cx:pt>
          <cx:pt idx="209">0.5</cx:pt>
          <cx:pt idx="210">0.5</cx:pt>
          <cx:pt idx="211">0.63</cx:pt>
          <cx:pt idx="212">0.5</cx:pt>
          <cx:pt idx="213">0.5</cx:pt>
          <cx:pt idx="214">0.44</cx:pt>
          <cx:pt idx="215">0.55000000000000004</cx:pt>
          <cx:pt idx="216">0.66000000000000003</cx:pt>
          <cx:pt idx="217">0.47999999999999998</cx:pt>
          <cx:pt idx="218">0.59999999999999998</cx:pt>
          <cx:pt idx="219">0.59999999999999998</cx:pt>
          <cx:pt idx="220">0.60999999999999999</cx:pt>
          <cx:pt idx="221">0.54000000000000004</cx:pt>
          <cx:pt idx="222">0.67000000000000004</cx:pt>
          <cx:pt idx="223">0.56999999999999995</cx:pt>
          <cx:pt idx="224">0.56999999999999995</cx:pt>
          <cx:pt idx="225">0.57999999999999996</cx:pt>
          <cx:pt idx="226">0.70999999999999996</cx:pt>
          <cx:pt idx="227">0.45000000000000001</cx:pt>
          <cx:pt idx="228">0.55000000000000004</cx:pt>
          <cx:pt idx="229">0.60999999999999999</cx:pt>
          <cx:pt idx="230">0.68000000000000005</cx:pt>
          <cx:pt idx="231">0.68000000000000005</cx:pt>
          <cx:pt idx="232">0.64000000000000001</cx:pt>
          <cx:pt idx="233">0.53000000000000003</cx:pt>
          <cx:pt idx="234">0.56000000000000005</cx:pt>
          <cx:pt idx="235">0.56000000000000005</cx:pt>
          <cx:pt idx="236">0.41999999999999998</cx:pt>
          <cx:pt idx="237">0.41999999999999998</cx:pt>
          <cx:pt idx="238">0.46999999999999997</cx:pt>
          <cx:pt idx="239">0.46999999999999997</cx:pt>
          <cx:pt idx="240">0.68999999999999995</cx:pt>
          <cx:pt idx="241">0.56999999999999995</cx:pt>
          <cx:pt idx="242">0.55000000000000004</cx:pt>
          <cx:pt idx="243">0.47999999999999998</cx:pt>
          <cx:pt idx="244">0.56000000000000005</cx:pt>
          <cx:pt idx="245">0.64000000000000001</cx:pt>
          <cx:pt idx="246">0.64000000000000001</cx:pt>
          <cx:pt idx="247">0.56000000000000005</cx:pt>
          <cx:pt idx="248">0.57999999999999996</cx:pt>
          <cx:pt idx="249">0.67000000000000004</cx:pt>
          <cx:pt idx="250">0.5</cx:pt>
          <cx:pt idx="251">0.5</cx:pt>
          <cx:pt idx="252">0.91000000000000003</cx:pt>
          <cx:pt idx="253">0.91000000000000003</cx:pt>
          <cx:pt idx="254">0.51000000000000001</cx:pt>
          <cx:pt idx="255">0.48999999999999999</cx:pt>
          <cx:pt idx="256">0.48999999999999999</cx:pt>
          <cx:pt idx="257">0.65000000000000002</cx:pt>
          <cx:pt idx="258">0.65000000000000002</cx:pt>
          <cx:pt idx="259">0.70999999999999996</cx:pt>
          <cx:pt idx="260">0.70999999999999996</cx:pt>
          <cx:pt idx="261">0.56000000000000005</cx:pt>
          <cx:pt idx="262">0.53000000000000003</cx:pt>
          <cx:pt idx="263">0.53000000000000003</cx:pt>
          <cx:pt idx="264">0.58999999999999997</cx:pt>
          <cx:pt idx="265">0.64000000000000001</cx:pt>
          <cx:pt idx="266">0.53000000000000003</cx:pt>
          <cx:pt idx="267">0.52000000000000002</cx:pt>
          <cx:pt idx="268">0.65000000000000002</cx:pt>
          <cx:pt idx="269">0.65000000000000002</cx:pt>
          <cx:pt idx="270">0.59999999999999998</cx:pt>
          <cx:pt idx="271">0.68999999999999995</cx:pt>
          <cx:pt idx="272">0.55000000000000004</cx:pt>
          <cx:pt idx="273">0.54000000000000004</cx:pt>
          <cx:pt idx="274">0.62</cx:pt>
          <cx:pt idx="275">0.57999999999999996</cx:pt>
          <cx:pt idx="276">0.73999999999999999</cx:pt>
          <cx:pt idx="277">0.48999999999999999</cx:pt>
          <cx:pt idx="278">0.62</cx:pt>
          <cx:pt idx="279">0.62</cx:pt>
          <cx:pt idx="280">0.62</cx:pt>
          <cx:pt idx="281">0.59999999999999998</cx:pt>
          <cx:pt idx="282">0.58999999999999997</cx:pt>
          <cx:pt idx="283">0.55000000000000004</cx:pt>
          <cx:pt idx="284">0.55000000000000004</cx:pt>
          <cx:pt idx="285">0.55000000000000004</cx:pt>
          <cx:pt idx="286">0.56000000000000005</cx:pt>
          <cx:pt idx="287">0.55000000000000004</cx:pt>
          <cx:pt idx="288">0.52000000000000002</cx:pt>
          <cx:pt idx="289">0.66000000000000003</cx:pt>
          <cx:pt idx="290">0.66000000000000003</cx:pt>
          <cx:pt idx="291">0.60999999999999999</cx:pt>
          <cx:pt idx="292">0.60999999999999999</cx:pt>
          <cx:pt idx="293">0.64000000000000001</cx:pt>
          <cx:pt idx="294">0.55000000000000004</cx:pt>
          <cx:pt idx="295">0.58999999999999997</cx:pt>
          <cx:pt idx="296">0.58999999999999997</cx:pt>
          <cx:pt idx="297">0.58999999999999997</cx:pt>
          <cx:pt idx="298">0.62</cx:pt>
          <cx:pt idx="299">0.52000000000000002</cx:pt>
          <cx:pt idx="300">0.57999999999999996</cx:pt>
          <cx:pt idx="301">0.60999999999999999</cx:pt>
          <cx:pt idx="302">0.64000000000000001</cx:pt>
          <cx:pt idx="303">0.42999999999999999</cx:pt>
          <cx:pt idx="304">0.54000000000000004</cx:pt>
          <cx:pt idx="305">0.70999999999999996</cx:pt>
          <cx:pt idx="306">0.52000000000000002</cx:pt>
          <cx:pt idx="307">0.57999999999999996</cx:pt>
          <cx:pt idx="308">0.53000000000000003</cx:pt>
          <cx:pt idx="309">0.64000000000000001</cx:pt>
          <cx:pt idx="310">0.54000000000000004</cx:pt>
          <cx:pt idx="311">0.57999999999999996</cx:pt>
          <cx:pt idx="312">0.65000000000000002</cx:pt>
          <cx:pt idx="313">0.5</cx:pt>
          <cx:pt idx="314">0.54000000000000004</cx:pt>
          <cx:pt idx="315">0.53000000000000003</cx:pt>
          <cx:pt idx="316">0.54000000000000004</cx:pt>
          <cx:pt idx="317">0.46999999999999997</cx:pt>
          <cx:pt idx="318">0.56999999999999995</cx:pt>
          <cx:pt idx="319">0.45000000000000001</cx:pt>
          <cx:pt idx="320">0.60999999999999999</cx:pt>
          <cx:pt idx="321">0.56999999999999995</cx:pt>
          <cx:pt idx="322">0.62</cx:pt>
          <cx:pt idx="323">0.67000000000000004</cx:pt>
          <cx:pt idx="324">0.93000000000000005</cx:pt>
          <cx:pt idx="325">0.93000000000000005</cx:pt>
          <cx:pt idx="326">0.45000000000000001</cx:pt>
          <cx:pt idx="327">0.46000000000000002</cx:pt>
          <cx:pt idx="328">0.46000000000000002</cx:pt>
          <cx:pt idx="329">0.51000000000000001</cx:pt>
          <cx:pt idx="330">0.56000000000000005</cx:pt>
          <cx:pt idx="331">0.58999999999999997</cx:pt>
          <cx:pt idx="332">0.47999999999999998</cx:pt>
          <cx:pt idx="333">0.57999999999999996</cx:pt>
          <cx:pt idx="334">0.54000000000000004</cx:pt>
          <cx:pt idx="335">0.68000000000000005</cx:pt>
          <cx:pt idx="336">0.59999999999999998</cx:pt>
          <cx:pt idx="337">0.67000000000000004</cx:pt>
          <cx:pt idx="338">0.56999999999999995</cx:pt>
          <cx:pt idx="339">0.56999999999999995</cx:pt>
          <cx:pt idx="340">0.79000000000000004</cx:pt>
          <cx:pt idx="341">0.78000000000000003</cx:pt>
          <cx:pt idx="342">0.57999999999999996</cx:pt>
          <cx:pt idx="343">0.55000000000000004</cx:pt>
          <cx:pt idx="344">0.59999999999999998</cx:pt>
          <cx:pt idx="345">0.64000000000000001</cx:pt>
          <cx:pt idx="346">0.64000000000000001</cx:pt>
          <cx:pt idx="347">0.52000000000000002</cx:pt>
          <cx:pt idx="348">0.93999999999999995</cx:pt>
          <cx:pt idx="349">0.64000000000000001</cx:pt>
          <cx:pt idx="350">0.62</cx:pt>
          <cx:pt idx="351">0.57999999999999996</cx:pt>
          <cx:pt idx="352">0.77000000000000002</cx:pt>
          <cx:pt idx="353">0.77000000000000002</cx:pt>
          <cx:pt idx="354">0.52000000000000002</cx:pt>
          <cx:pt idx="355">0.68000000000000005</cx:pt>
          <cx:pt idx="356">0.67000000000000004</cx:pt>
          <cx:pt idx="357">0.60999999999999999</cx:pt>
          <cx:pt idx="358">0.62</cx:pt>
          <cx:pt idx="359">0.56999999999999995</cx:pt>
          <cx:pt idx="360">0.67000000000000004</cx:pt>
          <cx:pt idx="361">0.67000000000000004</cx:pt>
          <cx:pt idx="362">0.66000000000000003</cx:pt>
          <cx:pt idx="363">0.52000000000000002</cx:pt>
          <cx:pt idx="364">0.73999999999999999</cx:pt>
          <cx:pt idx="365">0.58999999999999997</cx:pt>
          <cx:pt idx="366">0.48999999999999999</cx:pt>
          <cx:pt idx="367">0.54000000000000004</cx:pt>
          <cx:pt idx="368">0.56999999999999995</cx:pt>
          <cx:pt idx="369">0.65000000000000002</cx:pt>
          <cx:pt idx="370">0.72999999999999998</cx:pt>
          <cx:pt idx="371">0.88</cx:pt>
          <cx:pt idx="372">0.68000000000000005</cx:pt>
          <cx:pt idx="373">0.58999999999999997</cx:pt>
          <cx:pt idx="374">0.51000000000000001</cx:pt>
          <cx:pt idx="375">0.63</cx:pt>
          <cx:pt idx="376">0.56000000000000005</cx:pt>
          <cx:pt idx="377">0.67000000000000004</cx:pt>
          <cx:pt idx="378">0.54000000000000004</cx:pt>
          <cx:pt idx="379">0.46000000000000002</cx:pt>
          <cx:pt idx="380">0.46000000000000002</cx:pt>
          <cx:pt idx="381">0.64000000000000001</cx:pt>
          <cx:pt idx="382">0.54000000000000004</cx:pt>
          <cx:pt idx="383">0.96999999999999997</cx:pt>
          <cx:pt idx="384">0.96999999999999997</cx:pt>
          <cx:pt idx="385">0.57999999999999996</cx:pt>
          <cx:pt idx="386">0.71999999999999997</cx:pt>
          <cx:pt idx="387">0.71999999999999997</cx:pt>
          <cx:pt idx="388">0.47999999999999998</cx:pt>
          <cx:pt idx="389">0.54000000000000004</cx:pt>
          <cx:pt idx="390">0.46000000000000002</cx:pt>
          <cx:pt idx="391">0.52000000000000002</cx:pt>
          <cx:pt idx="392">0.78000000000000003</cx:pt>
          <cx:pt idx="393">0.97999999999999998</cx:pt>
          <cx:pt idx="394">0.41999999999999998</cx:pt>
          <cx:pt idx="395">0.40000000000000002</cx:pt>
          <cx:pt idx="396">0.44</cx:pt>
          <cx:pt idx="397">0.44</cx:pt>
          <cx:pt idx="398">0.54000000000000004</cx:pt>
          <cx:pt idx="399">0.58999999999999997</cx:pt>
          <cx:pt idx="400">0.5</cx:pt>
          <cx:pt idx="401">0.5</cx:pt>
          <cx:pt idx="402">0.59999999999999998</cx:pt>
          <cx:pt idx="403">0.59999999999999998</cx:pt>
          <cx:pt idx="404">0.60999999999999999</cx:pt>
          <cx:pt idx="405">0.81999999999999995</cx:pt>
          <cx:pt idx="406">0.81999999999999995</cx:pt>
          <cx:pt idx="407">0.60999999999999999</cx:pt>
          <cx:pt idx="408">0.78000000000000003</cx:pt>
          <cx:pt idx="409">0.81000000000000005</cx:pt>
          <cx:pt idx="410">0.73999999999999999</cx:pt>
          <cx:pt idx="411">0.79000000000000004</cx:pt>
          <cx:pt idx="412">0.53000000000000003</cx:pt>
          <cx:pt idx="413">0.48999999999999999</cx:pt>
          <cx:pt idx="414">0.78000000000000003</cx:pt>
          <cx:pt idx="415">0.79000000000000004</cx:pt>
          <cx:pt idx="416">0.58999999999999997</cx:pt>
          <cx:pt idx="417">0.42999999999999999</cx:pt>
          <cx:pt idx="418">0.51000000000000001</cx:pt>
          <cx:pt idx="419">0.51000000000000001</cx:pt>
          <cx:pt idx="420">0.57999999999999996</cx:pt>
          <cx:pt idx="421">0.57999999999999996</cx:pt>
          <cx:pt idx="422">0.54000000000000004</cx:pt>
          <cx:pt idx="423">0.57999999999999996</cx:pt>
          <cx:pt idx="424">0.56000000000000005</cx:pt>
          <cx:pt idx="425">0.64000000000000001</cx:pt>
          <cx:pt idx="426">0.64000000000000001</cx:pt>
          <cx:pt idx="427">0.60999999999999999</cx:pt>
          <cx:pt idx="428">0.55000000000000004</cx:pt>
          <cx:pt idx="429">0.63</cx:pt>
          <cx:pt idx="430">0.93000000000000005</cx:pt>
          <cx:pt idx="431">0.46000000000000002</cx:pt>
          <cx:pt idx="432">0.53000000000000003</cx:pt>
          <cx:pt idx="433">0.68000000000000005</cx:pt>
          <cx:pt idx="434">0.63</cx:pt>
          <cx:pt idx="435">0.63</cx:pt>
          <cx:pt idx="436">0.66000000000000003</cx:pt>
          <cx:pt idx="437">0.47999999999999998</cx:pt>
          <cx:pt idx="438">0.47999999999999998</cx:pt>
          <cx:pt idx="439">0.47999999999999998</cx:pt>
          <cx:pt idx="440">0.44</cx:pt>
          <cx:pt idx="441">0.52000000000000002</cx:pt>
          <cx:pt idx="442">0.5</cx:pt>
          <cx:pt idx="443">0.62</cx:pt>
          <cx:pt idx="444">0.56999999999999995</cx:pt>
          <cx:pt idx="445">0.56999999999999995</cx:pt>
          <cx:pt idx="446">0.65000000000000002</cx:pt>
          <cx:pt idx="447">0.70999999999999996</cx:pt>
          <cx:pt idx="448">0.70999999999999996</cx:pt>
          <cx:pt idx="449">0.72999999999999998</cx:pt>
          <cx:pt idx="450">0.59999999999999998</cx:pt>
          <cx:pt idx="451">0.52000000000000002</cx:pt>
          <cx:pt idx="452">0.52000000000000002</cx:pt>
          <cx:pt idx="453">0.68000000000000005</cx:pt>
          <cx:pt idx="454">0.53000000000000003</cx:pt>
          <cx:pt idx="455">0.56999999999999995</cx:pt>
          <cx:pt idx="456">0.63</cx:pt>
          <cx:pt idx="457">0.56999999999999995</cx:pt>
          <cx:pt idx="458">0.56999999999999995</cx:pt>
          <cx:pt idx="459">0.45000000000000001</cx:pt>
          <cx:pt idx="460">0.47999999999999998</cx:pt>
          <cx:pt idx="461">0.54000000000000004</cx:pt>
          <cx:pt idx="462">0.64000000000000001</cx:pt>
          <cx:pt idx="463">0.56999999999999995</cx:pt>
          <cx:pt idx="464">0.56999999999999995</cx:pt>
          <cx:pt idx="465">0.55000000000000004</cx:pt>
          <cx:pt idx="466">0.77000000000000002</cx:pt>
          <cx:pt idx="467">0.51000000000000001</cx:pt>
          <cx:pt idx="468">0.51000000000000001</cx:pt>
          <cx:pt idx="469">0.64000000000000001</cx:pt>
          <cx:pt idx="470">0.62</cx:pt>
          <cx:pt idx="471">0.70999999999999996</cx:pt>
          <cx:pt idx="472">0.72999999999999998</cx:pt>
          <cx:pt idx="473">0.52000000000000002</cx:pt>
          <cx:pt idx="474">0.69999999999999996</cx:pt>
          <cx:pt idx="475">0.54000000000000004</cx:pt>
          <cx:pt idx="476">0.81999999999999995</cx:pt>
          <cx:pt idx="477">0.56999999999999995</cx:pt>
          <cx:pt idx="478">0.60999999999999999</cx:pt>
          <cx:pt idx="479">0.60999999999999999</cx:pt>
          <cx:pt idx="480">0.5</cx:pt>
          <cx:pt idx="481">0.53000000000000003</cx:pt>
          <cx:pt idx="482">0.53000000000000003</cx:pt>
          <cx:pt idx="483">0.57999999999999996</cx:pt>
          <cx:pt idx="484">0.57999999999999996</cx:pt>
          <cx:pt idx="485">0.41999999999999998</cx:pt>
          <cx:pt idx="486">0.54000000000000004</cx:pt>
          <cx:pt idx="487">0.54000000000000004</cx:pt>
          <cx:pt idx="488">0.58999999999999997</cx:pt>
          <cx:pt idx="489">0.58999999999999997</cx:pt>
          <cx:pt idx="490">0.62</cx:pt>
          <cx:pt idx="491">0.54000000000000004</cx:pt>
          <cx:pt idx="492">0.56999999999999995</cx:pt>
          <cx:pt idx="493">0.56999999999999995</cx:pt>
          <cx:pt idx="494">0.82999999999999996</cx:pt>
          <cx:pt idx="495">0.82999999999999996</cx:pt>
          <cx:pt idx="496">0.62</cx:pt>
          <cx:pt idx="497">0.53000000000000003</cx:pt>
          <cx:pt idx="498">0.42999999999999999</cx:pt>
          <cx:pt idx="499">0.66000000000000003</cx:pt>
          <cx:pt idx="500">0.53000000000000003</cx:pt>
          <cx:pt idx="501">0.53000000000000003</cx:pt>
          <cx:pt idx="502">0.52000000000000002</cx:pt>
          <cx:pt idx="503">0.55000000000000004</cx:pt>
          <cx:pt idx="504">0.55000000000000004</cx:pt>
          <cx:pt idx="505">0.68000000000000005</cx:pt>
          <cx:pt idx="506">0.45000000000000001</cx:pt>
          <cx:pt idx="507">0.90000000000000002</cx:pt>
          <cx:pt idx="508">0.52000000000000002</cx:pt>
          <cx:pt idx="509">0.65000000000000002</cx:pt>
          <cx:pt idx="510">0.56999999999999995</cx:pt>
          <cx:pt idx="511">0.69999999999999996</cx:pt>
          <cx:pt idx="512">0.62</cx:pt>
          <cx:pt idx="513">0.62</cx:pt>
          <cx:pt idx="514">0.62</cx:pt>
          <cx:pt idx="515">0.65000000000000002</cx:pt>
          <cx:pt idx="516">0.59999999999999998</cx:pt>
          <cx:pt idx="517">0.54000000000000004</cx:pt>
          <cx:pt idx="518">0.47999999999999998</cx:pt>
          <cx:pt idx="519">0.57999999999999996</cx:pt>
          <cx:pt idx="520">0.52000000000000002</cx:pt>
          <cx:pt idx="521">0.54000000000000004</cx:pt>
          <cx:pt idx="522">0.67000000000000004</cx:pt>
          <cx:pt idx="523">0.62</cx:pt>
          <cx:pt idx="524">0.57999999999999996</cx:pt>
          <cx:pt idx="525">0.62</cx:pt>
          <cx:pt idx="526">0.47999999999999998</cx:pt>
          <cx:pt idx="527">0.53000000000000003</cx:pt>
          <cx:pt idx="528">0.94999999999999996</cx:pt>
          <cx:pt idx="529">0.62</cx:pt>
          <cx:pt idx="530">0.62</cx:pt>
          <cx:pt idx="531">0.63</cx:pt>
          <cx:pt idx="532">0.63</cx:pt>
          <cx:pt idx="533">0.54000000000000004</cx:pt>
          <cx:pt idx="534">0.54000000000000004</cx:pt>
          <cx:pt idx="535">0.52000000000000002</cx:pt>
          <cx:pt idx="536">0.53000000000000003</cx:pt>
          <cx:pt idx="537">0.51000000000000001</cx:pt>
          <cx:pt idx="538">0.52000000000000002</cx:pt>
          <cx:pt idx="539">0.80000000000000004</cx:pt>
          <cx:pt idx="540">0.80000000000000004</cx:pt>
          <cx:pt idx="541">0.58999999999999997</cx:pt>
          <cx:pt idx="542">0.57999999999999996</cx:pt>
          <cx:pt idx="543">0.47999999999999998</cx:pt>
          <cx:pt idx="544">0.51000000000000001</cx:pt>
          <cx:pt idx="545">0.52000000000000002</cx:pt>
          <cx:pt idx="546">0.56999999999999995</cx:pt>
          <cx:pt idx="547">0.56000000000000005</cx:pt>
          <cx:pt idx="548">0.62</cx:pt>
          <cx:pt idx="549">0.48999999999999999</cx:pt>
          <cx:pt idx="550">0.48999999999999999</cx:pt>
          <cx:pt idx="551">0.54000000000000004</cx:pt>
          <cx:pt idx="552">0.58999999999999997</cx:pt>
          <cx:pt idx="553">0.78000000000000003</cx:pt>
          <cx:pt idx="554">0.78000000000000003</cx:pt>
          <cx:pt idx="555">0.53000000000000003</cx:pt>
          <cx:pt idx="556">0.54000000000000004</cx:pt>
          <cx:pt idx="557">0.66000000000000003</cx:pt>
          <cx:pt idx="558">0.51000000000000001</cx:pt>
          <cx:pt idx="559">0.59999999999999998</cx:pt>
          <cx:pt idx="560">0.60999999999999999</cx:pt>
          <cx:pt idx="561">0.59999999999999998</cx:pt>
          <cx:pt idx="562">0.66000000000000003</cx:pt>
          <cx:pt idx="563">0.53000000000000003</cx:pt>
          <cx:pt idx="564">0.70999999999999996</cx:pt>
          <cx:pt idx="565">0.60999999999999999</cx:pt>
          <cx:pt idx="566">0.60999999999999999</cx:pt>
          <cx:pt idx="567">0.79000000000000004</cx:pt>
          <cx:pt idx="568">0.47999999999999998</cx:pt>
          <cx:pt idx="569">0.66000000000000003</cx:pt>
          <cx:pt idx="570">0.72999999999999998</cx:pt>
          <cx:pt idx="571">0.58999999999999997</cx:pt>
          <cx:pt idx="572">0.64000000000000001</cx:pt>
          <cx:pt idx="573">0.56000000000000005</cx:pt>
          <cx:pt idx="574">0.5</cx:pt>
          <cx:pt idx="575">0.56999999999999995</cx:pt>
          <cx:pt idx="576">0.69999999999999996</cx:pt>
          <cx:pt idx="577">0.69999999999999996</cx:pt>
          <cx:pt idx="578">0.52000000000000002</cx:pt>
          <cx:pt idx="579">0.54000000000000004</cx:pt>
          <cx:pt idx="580">0.53000000000000003</cx:pt>
          <cx:pt idx="581">0.57999999999999996</cx:pt>
          <cx:pt idx="582">0.76000000000000001</cx:pt>
          <cx:pt idx="583">0.60999999999999999</cx:pt>
          <cx:pt idx="584">0.62</cx:pt>
          <cx:pt idx="585">1.0700000000000001</cx:pt>
          <cx:pt idx="586">0.47999999999999998</cx:pt>
          <cx:pt idx="587">0.60999999999999999</cx:pt>
          <cx:pt idx="588">0.60999999999999999</cx:pt>
          <cx:pt idx="589">0.62</cx:pt>
          <cx:pt idx="590">0.70999999999999996</cx:pt>
          <cx:pt idx="591">0.70999999999999996</cx:pt>
          <cx:pt idx="592">0.53000000000000003</cx:pt>
          <cx:pt idx="593">0.71999999999999997</cx:pt>
          <cx:pt idx="594">0.71999999999999997</cx:pt>
          <cx:pt idx="595">0.54000000000000004</cx:pt>
          <cx:pt idx="596">0.52000000000000002</cx:pt>
          <cx:pt idx="597">0.52000000000000002</cx:pt>
          <cx:pt idx="598">0.52000000000000002</cx:pt>
          <cx:pt idx="599">0.98999999999999999</cx:pt>
          <cx:pt idx="600">0.45000000000000001</cx:pt>
          <cx:pt idx="601">0.66000000000000003</cx:pt>
          <cx:pt idx="602">1.0700000000000001</cx:pt>
          <cx:pt idx="603">0.53000000000000003</cx:pt>
          <cx:pt idx="604">0.56999999999999995</cx:pt>
          <cx:pt idx="605">0.54000000000000004</cx:pt>
          <cx:pt idx="606">0.62</cx:pt>
          <cx:pt idx="607">0.51000000000000001</cx:pt>
          <cx:pt idx="608">0.51000000000000001</cx:pt>
          <cx:pt idx="609">0.55000000000000004</cx:pt>
          <cx:pt idx="610">0.55000000000000004</cx:pt>
          <cx:pt idx="611">0.55000000000000004</cx:pt>
          <cx:pt idx="612">0.59999999999999998</cx:pt>
          <cx:pt idx="613">0.55000000000000004</cx:pt>
          <cx:pt idx="614">0.55000000000000004</cx:pt>
          <cx:pt idx="615">1.03</cx:pt>
          <cx:pt idx="616">0.53000000000000003</cx:pt>
        </cx:lvl>
      </cx:numDim>
    </cx:data>
    <cx:data id="2">
      <cx:numDim type="val">
        <cx:f>Sheet1!$I$2:$I$618</cx:f>
        <cx:lvl ptCount="617" formatCode="General">
          <cx:pt idx="0">0.67000000000000004</cx:pt>
          <cx:pt idx="1">0.57999999999999996</cx:pt>
          <cx:pt idx="2">0.53000000000000003</cx:pt>
          <cx:pt idx="3">0.53000000000000003</cx:pt>
          <cx:pt idx="4">0.69999999999999996</cx:pt>
          <cx:pt idx="5">0.51000000000000001</cx:pt>
          <cx:pt idx="6">0.72999999999999998</cx:pt>
          <cx:pt idx="7">0.62</cx:pt>
          <cx:pt idx="8">0.47999999999999998</cx:pt>
          <cx:pt idx="9">0.55000000000000004</cx:pt>
          <cx:pt idx="10">0.54000000000000004</cx:pt>
          <cx:pt idx="11">0.54000000000000004</cx:pt>
          <cx:pt idx="12">0.54000000000000004</cx:pt>
          <cx:pt idx="13">0.62</cx:pt>
          <cx:pt idx="14">0.87</cx:pt>
          <cx:pt idx="15">0.87</cx:pt>
          <cx:pt idx="16">0.58999999999999997</cx:pt>
          <cx:pt idx="17">0.47999999999999998</cx:pt>
          <cx:pt idx="18">0.56999999999999995</cx:pt>
          <cx:pt idx="19">0.59999999999999998</cx:pt>
          <cx:pt idx="20">0.63</cx:pt>
          <cx:pt idx="21">0.56999999999999995</cx:pt>
          <cx:pt idx="22">0.52000000000000002</cx:pt>
          <cx:pt idx="23">0.53000000000000003</cx:pt>
          <cx:pt idx="24">0.54000000000000004</cx:pt>
          <cx:pt idx="25">0.52000000000000002</cx:pt>
          <cx:pt idx="26">0.52000000000000002</cx:pt>
          <cx:pt idx="27">0.54000000000000004</cx:pt>
          <cx:pt idx="28">0.76000000000000001</cx:pt>
          <cx:pt idx="29">0.57999999999999996</cx:pt>
          <cx:pt idx="30">0.84999999999999998</cx:pt>
          <cx:pt idx="31">0.55000000000000004</cx:pt>
          <cx:pt idx="32">0.55000000000000004</cx:pt>
          <cx:pt idx="33">0.63</cx:pt>
          <cx:pt idx="34">0.67000000000000004</cx:pt>
          <cx:pt idx="35">0.65000000000000002</cx:pt>
          <cx:pt idx="36">0.65000000000000002</cx:pt>
          <cx:pt idx="37">0.53000000000000003</cx:pt>
          <cx:pt idx="38">0.70999999999999996</cx:pt>
          <cx:pt idx="39">0.79000000000000004</cx:pt>
          <cx:pt idx="40">0.76000000000000001</cx:pt>
          <cx:pt idx="41">0.76000000000000001</cx:pt>
          <cx:pt idx="42">0.75</cx:pt>
          <cx:pt idx="43">0.77000000000000002</cx:pt>
          <cx:pt idx="44">0.57999999999999996</cx:pt>
          <cx:pt idx="45">1.03</cx:pt>
          <cx:pt idx="46">0.73999999999999999</cx:pt>
          <cx:pt idx="47">0.75</cx:pt>
          <cx:pt idx="48">0.75</cx:pt>
          <cx:pt idx="49">0.62</cx:pt>
          <cx:pt idx="50">0.68999999999999995</cx:pt>
          <cx:pt idx="51">0.41999999999999998</cx:pt>
          <cx:pt idx="52">0.78000000000000003</cx:pt>
          <cx:pt idx="53">0.52000000000000002</cx:pt>
          <cx:pt idx="54">0.52000000000000002</cx:pt>
          <cx:pt idx="55">0.62</cx:pt>
          <cx:pt idx="56">0.66000000000000003</cx:pt>
          <cx:pt idx="57">0.64000000000000001</cx:pt>
          <cx:pt idx="58">0.64000000000000001</cx:pt>
          <cx:pt idx="59">0.67000000000000004</cx:pt>
          <cx:pt idx="60">0.69999999999999996</cx:pt>
          <cx:pt idx="61">0.64000000000000001</cx:pt>
          <cx:pt idx="62">0.66000000000000003</cx:pt>
          <cx:pt idx="63">0.66000000000000003</cx:pt>
          <cx:pt idx="64">0.64000000000000001</cx:pt>
          <cx:pt idx="65">0.80000000000000004</cx:pt>
          <cx:pt idx="66">0.55000000000000004</cx:pt>
          <cx:pt idx="67">0.59999999999999998</cx:pt>
          <cx:pt idx="68">0.59999999999999998</cx:pt>
          <cx:pt idx="69">0.59999999999999998</cx:pt>
          <cx:pt idx="70">0.63</cx:pt>
          <cx:pt idx="71">0.62</cx:pt>
          <cx:pt idx="72">0.62</cx:pt>
          <cx:pt idx="73">0.69999999999999996</cx:pt>
          <cx:pt idx="74">0.73999999999999999</cx:pt>
          <cx:pt idx="75">0.69999999999999996</cx:pt>
          <cx:pt idx="76">0.59999999999999998</cx:pt>
          <cx:pt idx="77">0.68000000000000005</cx:pt>
          <cx:pt idx="78">0.59999999999999998</cx:pt>
          <cx:pt idx="79">0.58999999999999997</cx:pt>
          <cx:pt idx="80">0.63</cx:pt>
          <cx:pt idx="81">0.63</cx:pt>
          <cx:pt idx="82">0.44</cx:pt>
          <cx:pt idx="83">0.58999999999999997</cx:pt>
          <cx:pt idx="84">0.63</cx:pt>
          <cx:pt idx="85">0.56000000000000005</cx:pt>
          <cx:pt idx="86">0.56000000000000005</cx:pt>
          <cx:pt idx="87">0.72999999999999998</cx:pt>
          <cx:pt idx="88">0.54000000000000004</cx:pt>
          <cx:pt idx="89">0.67000000000000004</cx:pt>
          <cx:pt idx="90">0.67000000000000004</cx:pt>
          <cx:pt idx="91">0.77000000000000002</cx:pt>
          <cx:pt idx="92">0.70999999999999996</cx:pt>
          <cx:pt idx="93">0.70999999999999996</cx:pt>
          <cx:pt idx="94">0.48999999999999999</cx:pt>
          <cx:pt idx="95">0.48999999999999999</cx:pt>
          <cx:pt idx="96">0.65000000000000002</cx:pt>
          <cx:pt idx="97">0.63</cx:pt>
          <cx:pt idx="98">0.64000000000000001</cx:pt>
          <cx:pt idx="99">0.63</cx:pt>
          <cx:pt idx="100">0.56000000000000005</cx:pt>
          <cx:pt idx="101">0.87</cx:pt>
          <cx:pt idx="102">0.65000000000000002</cx:pt>
          <cx:pt idx="103">0.56999999999999995</cx:pt>
          <cx:pt idx="104">0.60999999999999999</cx:pt>
          <cx:pt idx="105">0.60999999999999999</cx:pt>
          <cx:pt idx="106">0.68999999999999995</cx:pt>
          <cx:pt idx="107">0.40000000000000002</cx:pt>
          <cx:pt idx="108">0.40000000000000002</cx:pt>
          <cx:pt idx="109">0.55000000000000004</cx:pt>
          <cx:pt idx="110">0.56000000000000005</cx:pt>
          <cx:pt idx="111">0.85999999999999999</cx:pt>
          <cx:pt idx="112">0.62</cx:pt>
          <cx:pt idx="113">0.87</cx:pt>
          <cx:pt idx="114">0.81999999999999995</cx:pt>
          <cx:pt idx="115">0.56999999999999995</cx:pt>
          <cx:pt idx="116">0.59999999999999998</cx:pt>
          <cx:pt idx="117">0.72999999999999998</cx:pt>
          <cx:pt idx="118">0.55000000000000004</cx:pt>
          <cx:pt idx="119">0.94999999999999996</cx:pt>
          <cx:pt idx="120">0.53000000000000003</cx:pt>
          <cx:pt idx="121">0.66000000000000003</cx:pt>
          <cx:pt idx="122">0.56999999999999995</cx:pt>
          <cx:pt idx="123">0.76000000000000001</cx:pt>
          <cx:pt idx="124">0.81999999999999995</cx:pt>
          <cx:pt idx="125">1.0600000000000001</cx:pt>
          <cx:pt idx="126">0.64000000000000001</cx:pt>
          <cx:pt idx="127">0.81999999999999995</cx:pt>
          <cx:pt idx="128">0.59999999999999998</cx:pt>
          <cx:pt idx="129">0.67000000000000004</cx:pt>
          <cx:pt idx="130">0.81000000000000005</cx:pt>
          <cx:pt idx="131">0.81000000000000005</cx:pt>
          <cx:pt idx="132">0.62</cx:pt>
          <cx:pt idx="133">0.67000000000000004</cx:pt>
          <cx:pt idx="134">0.93000000000000005</cx:pt>
          <cx:pt idx="135">0.85999999999999999</cx:pt>
          <cx:pt idx="136">0.75</cx:pt>
          <cx:pt idx="137">0.66000000000000003</cx:pt>
          <cx:pt idx="138">0.51000000000000001</cx:pt>
          <cx:pt idx="139">0.87</cx:pt>
          <cx:pt idx="140">0.59999999999999998</cx:pt>
          <cx:pt idx="141">0.59999999999999998</cx:pt>
          <cx:pt idx="142">0.59999999999999998</cx:pt>
          <cx:pt idx="143">0.66000000000000003</cx:pt>
          <cx:pt idx="144">0.69999999999999996</cx:pt>
          <cx:pt idx="145">0.93999999999999995</cx:pt>
          <cx:pt idx="146">0.93999999999999995</cx:pt>
          <cx:pt idx="147">0.56000000000000005</cx:pt>
          <cx:pt idx="148">0.83999999999999997</cx:pt>
          <cx:pt idx="149">0.68000000000000005</cx:pt>
          <cx:pt idx="150">0.68000000000000005</cx:pt>
          <cx:pt idx="151">0.68999999999999995</cx:pt>
          <cx:pt idx="152">0.60999999999999999</cx:pt>
          <cx:pt idx="153">0.96999999999999997</cx:pt>
          <cx:pt idx="154">0.96999999999999997</cx:pt>
          <cx:pt idx="155">0.96999999999999997</cx:pt>
          <cx:pt idx="156">0.76000000000000001</cx:pt>
          <cx:pt idx="157">0.69999999999999996</cx:pt>
          <cx:pt idx="158">0.69999999999999996</cx:pt>
          <cx:pt idx="159">0.59999999999999998</cx:pt>
          <cx:pt idx="160">0.59999999999999998</cx:pt>
          <cx:pt idx="161">0.67000000000000004</cx:pt>
          <cx:pt idx="162">0.95999999999999996</cx:pt>
          <cx:pt idx="163">0.95999999999999996</cx:pt>
          <cx:pt idx="164">0.65000000000000002</cx:pt>
          <cx:pt idx="165">0.66000000000000003</cx:pt>
          <cx:pt idx="166">0.98999999999999999</cx:pt>
          <cx:pt idx="167">0.70999999999999996</cx:pt>
          <cx:pt idx="168">0.68000000000000005</cx:pt>
          <cx:pt idx="169">0.59999999999999998</cx:pt>
          <cx:pt idx="170">0.89000000000000001</cx:pt>
          <cx:pt idx="171">0.81999999999999995</cx:pt>
          <cx:pt idx="172">0.68999999999999995</cx:pt>
          <cx:pt idx="173">0.81999999999999995</cx:pt>
          <cx:pt idx="174">0.81999999999999995</cx:pt>
          <cx:pt idx="175">0.82999999999999996</cx:pt>
          <cx:pt idx="176">0.58999999999999997</cx:pt>
          <cx:pt idx="177">0.53000000000000003</cx:pt>
          <cx:pt idx="178">0.77000000000000002</cx:pt>
          <cx:pt idx="179">0.77000000000000002</cx:pt>
          <cx:pt idx="180">0.66000000000000003</cx:pt>
          <cx:pt idx="181">0.71999999999999997</cx:pt>
          <cx:pt idx="182">0.71999999999999997</cx:pt>
          <cx:pt idx="183">0.60999999999999999</cx:pt>
          <cx:pt idx="184">0.58999999999999997</cx:pt>
          <cx:pt idx="185">0.58999999999999997</cx:pt>
          <cx:pt idx="186">0.76000000000000001</cx:pt>
          <cx:pt idx="187">0.87</cx:pt>
          <cx:pt idx="188">0.66000000000000003</cx:pt>
          <cx:pt idx="189">0.63</cx:pt>
          <cx:pt idx="190">0.63</cx:pt>
          <cx:pt idx="191">0.65000000000000002</cx:pt>
          <cx:pt idx="192">0.42999999999999999</cx:pt>
          <cx:pt idx="193">0.67000000000000004</cx:pt>
          <cx:pt idx="194">0.67000000000000004</cx:pt>
          <cx:pt idx="195">0.67000000000000004</cx:pt>
          <cx:pt idx="196">0.56000000000000005</cx:pt>
          <cx:pt idx="197">0.53000000000000003</cx:pt>
          <cx:pt idx="198">0.75</cx:pt>
          <cx:pt idx="199">0.59999999999999998</cx:pt>
          <cx:pt idx="200">0.78000000000000003</cx:pt>
          <cx:pt idx="201">0.64000000000000001</cx:pt>
          <cx:pt idx="202">0.56000000000000005</cx:pt>
          <cx:pt idx="203">0.57999999999999996</cx:pt>
          <cx:pt idx="204">0.82999999999999996</cx:pt>
          <cx:pt idx="205">0.68000000000000005</cx:pt>
          <cx:pt idx="206">0.96999999999999997</cx:pt>
          <cx:pt idx="207">0.83999999999999997</cx:pt>
          <cx:pt idx="208">0.72999999999999998</cx:pt>
          <cx:pt idx="209">0.80000000000000004</cx:pt>
          <cx:pt idx="210">0.80000000000000004</cx:pt>
          <cx:pt idx="211">0.80000000000000004</cx:pt>
          <cx:pt idx="212">0.68999999999999995</cx:pt>
          <cx:pt idx="213">0.56000000000000005</cx:pt>
          <cx:pt idx="214">0.58999999999999997</cx:pt>
          <cx:pt idx="215">0.59999999999999998</cx:pt>
          <cx:pt idx="216">0.54000000000000004</cx:pt>
          <cx:pt idx="217">0.58999999999999997</cx:pt>
          <cx:pt idx="218">0.69999999999999996</cx:pt>
          <cx:pt idx="219">0.91000000000000003</cx:pt>
          <cx:pt idx="220">0.91000000000000003</cx:pt>
          <cx:pt idx="221">0.93000000000000005</cx:pt>
          <cx:pt idx="222">0.65000000000000002</cx:pt>
          <cx:pt idx="223">0.65000000000000002</cx:pt>
          <cx:pt idx="224">0.65000000000000002</cx:pt>
          <cx:pt idx="225">0.64000000000000001</cx:pt>
          <cx:pt idx="226">0.59999999999999998</cx:pt>
          <cx:pt idx="227">0.53000000000000003</cx:pt>
          <cx:pt idx="228">0.78000000000000003</cx:pt>
          <cx:pt idx="229">0.87</cx:pt>
          <cx:pt idx="230">0.87</cx:pt>
          <cx:pt idx="231">0.72999999999999998</cx:pt>
          <cx:pt idx="232">0.72999999999999998</cx:pt>
          <cx:pt idx="233">0.51000000000000001</cx:pt>
          <cx:pt idx="234">0.67000000000000004</cx:pt>
          <cx:pt idx="235">0.5</cx:pt>
          <cx:pt idx="236">0.65000000000000002</cx:pt>
          <cx:pt idx="237">0.66000000000000003</cx:pt>
          <cx:pt idx="238">0.81000000000000005</cx:pt>
          <cx:pt idx="239">0.55000000000000004</cx:pt>
          <cx:pt idx="240">0.85999999999999999</cx:pt>
          <cx:pt idx="241">0.78000000000000003</cx:pt>
          <cx:pt idx="242">0.56000000000000005</cx:pt>
          <cx:pt idx="243">0.65000000000000002</cx:pt>
          <cx:pt idx="244">0.48999999999999999</cx:pt>
          <cx:pt idx="245">0.60999999999999999</cx:pt>
          <cx:pt idx="246">0.55000000000000004</cx:pt>
          <cx:pt idx="247">0.59999999999999998</cx:pt>
          <cx:pt idx="248">0.54000000000000004</cx:pt>
          <cx:pt idx="249">0.68999999999999995</cx:pt>
          <cx:pt idx="250">0.53000000000000003</cx:pt>
          <cx:pt idx="251">0.57999999999999996</cx:pt>
          <cx:pt idx="252">0.47999999999999998</cx:pt>
          <cx:pt idx="253">0.57999999999999996</cx:pt>
          <cx:pt idx="254">0.54000000000000004</cx:pt>
          <cx:pt idx="255">0.55000000000000004</cx:pt>
          <cx:pt idx="256">0.54000000000000004</cx:pt>
          <cx:pt idx="257">0.59999999999999998</cx:pt>
          <cx:pt idx="258">0.59999999999999998</cx:pt>
          <cx:pt idx="259">0.71999999999999997</cx:pt>
          <cx:pt idx="260">0.69999999999999996</cx:pt>
          <cx:pt idx="261">0.56000000000000005</cx:pt>
          <cx:pt idx="262">0.64000000000000001</cx:pt>
          <cx:pt idx="263">0.56000000000000005</cx:pt>
          <cx:pt idx="264">0.57999999999999996</cx:pt>
          <cx:pt idx="265">0.51000000000000001</cx:pt>
          <cx:pt idx="266">0.53000000000000003</cx:pt>
          <cx:pt idx="267">0.54000000000000004</cx:pt>
          <cx:pt idx="268">0.54000000000000004</cx:pt>
          <cx:pt idx="269">0.54000000000000004</cx:pt>
          <cx:pt idx="270">0.54000000000000004</cx:pt>
          <cx:pt idx="271">0.57999999999999996</cx:pt>
          <cx:pt idx="272">0.78000000000000003</cx:pt>
          <cx:pt idx="273">0.68000000000000005</cx:pt>
          <cx:pt idx="274">0.56000000000000005</cx:pt>
          <cx:pt idx="275">0.56000000000000005</cx:pt>
          <cx:pt idx="276">0.63</cx:pt>
          <cx:pt idx="277">0.60999999999999999</cx:pt>
          <cx:pt idx="278">0.90000000000000002</cx:pt>
          <cx:pt idx="279">0.66000000000000003</cx:pt>
          <cx:pt idx="280">0.66000000000000003</cx:pt>
          <cx:pt idx="281">0.46000000000000002</cx:pt>
          <cx:pt idx="282">0.47999999999999998</cx:pt>
          <cx:pt idx="283">0.58999999999999997</cx:pt>
          <cx:pt idx="284">0.63</cx:pt>
          <cx:pt idx="285">0.63</cx:pt>
          <cx:pt idx="286">0.59999999999999998</cx:pt>
          <cx:pt idx="287">0.59999999999999998</cx:pt>
          <cx:pt idx="288">0.59999999999999998</cx:pt>
          <cx:pt idx="289">0.59999999999999998</cx:pt>
          <cx:pt idx="290">0.97999999999999998</cx:pt>
          <cx:pt idx="291">0.47999999999999998</cx:pt>
          <cx:pt idx="292">0.56999999999999995</cx:pt>
          <cx:pt idx="293">0.69999999999999996</cx:pt>
          <cx:pt idx="294">0.69999999999999996</cx:pt>
          <cx:pt idx="295">0.60999999999999999</cx:pt>
          <cx:pt idx="296">0.60999999999999999</cx:pt>
          <cx:pt idx="297">0.59999999999999998</cx:pt>
          <cx:pt idx="298">0.56000000000000005</cx:pt>
          <cx:pt idx="299">0.56000000000000005</cx:pt>
          <cx:pt idx="300">0.70999999999999996</cx:pt>
          <cx:pt idx="301">0.58999999999999997</cx:pt>
          <cx:pt idx="302">0.58999999999999997</cx:pt>
          <cx:pt idx="303">0.81999999999999995</cx:pt>
          <cx:pt idx="304">0.58999999999999997</cx:pt>
          <cx:pt idx="305">0.60999999999999999</cx:pt>
          <cx:pt idx="306">0.63</cx:pt>
          <cx:pt idx="307">0.62</cx:pt>
          <cx:pt idx="308">0.62</cx:pt>
          <cx:pt idx="309">0.65000000000000002</cx:pt>
          <cx:pt idx="310">0.78000000000000003</cx:pt>
          <cx:pt idx="311">0.75</cx:pt>
          <cx:pt idx="312">0.56000000000000005</cx:pt>
          <cx:pt idx="313">0.53000000000000003</cx:pt>
          <cx:pt idx="314">0.59999999999999998</cx:pt>
          <cx:pt idx="315">0.59999999999999998</cx:pt>
          <cx:pt idx="316">0.91000000000000003</cx:pt>
          <cx:pt idx="317">0.78000000000000003</cx:pt>
          <cx:pt idx="318">0.56000000000000005</cx:pt>
          <cx:pt idx="319">0.57999999999999996</cx:pt>
          <cx:pt idx="320">0.55000000000000004</cx:pt>
          <cx:pt idx="321">0.55000000000000004</cx:pt>
          <cx:pt idx="322">0.76000000000000001</cx:pt>
          <cx:pt idx="323">0.60999999999999999</cx:pt>
          <cx:pt idx="324">0.60999999999999999</cx:pt>
          <cx:pt idx="325">0.56999999999999995</cx:pt>
          <cx:pt idx="326">0.60999999999999999</cx:pt>
          <cx:pt idx="327">0.66000000000000003</cx:pt>
          <cx:pt idx="328">0.46999999999999997</cx:pt>
          <cx:pt idx="329">0.84999999999999998</cx:pt>
          <cx:pt idx="330">0.84999999999999998</cx:pt>
          <cx:pt idx="331">0.65000000000000002</cx:pt>
          <cx:pt idx="332">0.65000000000000002</cx:pt>
          <cx:pt idx="333">0.66000000000000003</cx:pt>
          <cx:pt idx="334">0.65000000000000002</cx:pt>
          <cx:pt idx="335">0.81999999999999995</cx:pt>
          <cx:pt idx="336">0.56000000000000005</cx:pt>
          <cx:pt idx="337">0.57999999999999996</cx:pt>
          <cx:pt idx="338">0.57999999999999996</cx:pt>
          <cx:pt idx="339">0.57999999999999996</cx:pt>
          <cx:pt idx="340">0.57999999999999996</cx:pt>
          <cx:pt idx="341">0.46000000000000002</cx:pt>
          <cx:pt idx="342">0.46000000000000002</cx:pt>
          <cx:pt idx="343">0.82999999999999996</cx:pt>
          <cx:pt idx="344">0.82999999999999996</cx:pt>
          <cx:pt idx="345">0.52000000000000002</cx:pt>
          <cx:pt idx="346">0.69999999999999996</cx:pt>
          <cx:pt idx="347">0.47999999999999998</cx:pt>
          <cx:pt idx="348">0.53000000000000003</cx:pt>
          <cx:pt idx="349">0.57999999999999996</cx:pt>
          <cx:pt idx="350">0.51000000000000001</cx:pt>
          <cx:pt idx="351">0.59999999999999998</cx:pt>
          <cx:pt idx="352">0.60999999999999999</cx:pt>
          <cx:pt idx="353">0.63</cx:pt>
          <cx:pt idx="354">0.75</cx:pt>
          <cx:pt idx="355">0.75</cx:pt>
          <cx:pt idx="356">0.66000000000000003</cx:pt>
          <cx:pt idx="357">0.68000000000000005</cx:pt>
          <cx:pt idx="358">0.66000000000000003</cx:pt>
          <cx:pt idx="359">0.66000000000000003</cx:pt>
          <cx:pt idx="360">0.76000000000000001</cx:pt>
          <cx:pt idx="361">0.63</cx:pt>
          <cx:pt idx="362">0.68999999999999995</cx:pt>
          <cx:pt idx="363">0.70999999999999996</cx:pt>
          <cx:pt idx="364">0.62</cx:pt>
          <cx:pt idx="365">0.66000000000000003</cx:pt>
          <cx:pt idx="366">0.82999999999999996</cx:pt>
          <cx:pt idx="367">0.56999999999999995</cx:pt>
          <cx:pt idx="368">0.56999999999999995</cx:pt>
          <cx:pt idx="369">0.54000000000000004</cx:pt>
          <cx:pt idx="370">0.56999999999999995</cx:pt>
          <cx:pt idx="371">0.81999999999999995</cx:pt>
          <cx:pt idx="372">0.60999999999999999</cx:pt>
          <cx:pt idx="373">0.56999999999999995</cx:pt>
          <cx:pt idx="374">0.64000000000000001</cx:pt>
          <cx:pt idx="375">0.56999999999999995</cx:pt>
          <cx:pt idx="376">0.56999999999999995</cx:pt>
          <cx:pt idx="377">0.57999999999999996</cx:pt>
          <cx:pt idx="378">0.57999999999999996</cx:pt>
          <cx:pt idx="379">0.59999999999999998</cx:pt>
          <cx:pt idx="380">0.79000000000000004</cx:pt>
          <cx:pt idx="381">0.77000000000000002</cx:pt>
          <cx:pt idx="382">0.77000000000000002</cx:pt>
          <cx:pt idx="383">0.92000000000000004</cx:pt>
          <cx:pt idx="384">0.56000000000000005</cx:pt>
          <cx:pt idx="385">0.73999999999999999</cx:pt>
          <cx:pt idx="386">0.55000000000000004</cx:pt>
          <cx:pt idx="387">0.55000000000000004</cx:pt>
          <cx:pt idx="388">0.58999999999999997</cx:pt>
          <cx:pt idx="389">0.82999999999999996</cx:pt>
          <cx:pt idx="390">0.82999999999999996</cx:pt>
          <cx:pt idx="391">0.68000000000000005</cx:pt>
          <cx:pt idx="392">0.91000000000000003</cx:pt>
          <cx:pt idx="393">0.95999999999999996</cx:pt>
          <cx:pt idx="394">0.72999999999999998</cx:pt>
          <cx:pt idx="395">0.68000000000000005</cx:pt>
          <cx:pt idx="396">0.59999999999999998</cx:pt>
          <cx:pt idx="397">0.62</cx:pt>
          <cx:pt idx="398">0.80000000000000004</cx:pt>
          <cx:pt idx="399">1.04</cx:pt>
          <cx:pt idx="400">0.67000000000000004</cx:pt>
          <cx:pt idx="401">0.59999999999999998</cx:pt>
          <cx:pt idx="402">0.62</cx:pt>
          <cx:pt idx="403">0.54000000000000004</cx:pt>
          <cx:pt idx="404">0.92000000000000004</cx:pt>
          <cx:pt idx="405">0.89000000000000001</cx:pt>
          <cx:pt idx="406">0.89000000000000001</cx:pt>
          <cx:pt idx="407">0.66000000000000003</cx:pt>
          <cx:pt idx="408">0.51000000000000001</cx:pt>
          <cx:pt idx="409">1.1100000000000001</cx:pt>
          <cx:pt idx="410">0.68000000000000005</cx:pt>
          <cx:pt idx="411">0.68000000000000005</cx:pt>
          <cx:pt idx="412">0.81000000000000005</cx:pt>
          <cx:pt idx="413">0.81000000000000005</cx:pt>
          <cx:pt idx="414">0.78000000000000003</cx:pt>
          <cx:pt idx="415">0.47999999999999998</cx:pt>
          <cx:pt idx="416">0.42999999999999999</cx:pt>
          <cx:pt idx="417">0.83999999999999997</cx:pt>
          <cx:pt idx="418">0.85999999999999999</cx:pt>
          <cx:pt idx="419">0.73999999999999999</cx:pt>
          <cx:pt idx="420">0.64000000000000001</cx:pt>
          <cx:pt idx="421">0.77000000000000002</cx:pt>
          <cx:pt idx="422">0.46999999999999997</cx:pt>
          <cx:pt idx="423">0.54000000000000004</cx:pt>
          <cx:pt idx="424">0.48999999999999999</cx:pt>
          <cx:pt idx="425">0.65000000000000002</cx:pt>
          <cx:pt idx="426">0.65000000000000002</cx:pt>
          <cx:pt idx="427">0.76000000000000001</cx:pt>
          <cx:pt idx="428">0.81000000000000005</cx:pt>
          <cx:pt idx="429">0.62</cx:pt>
          <cx:pt idx="430">0.71999999999999997</cx:pt>
          <cx:pt idx="431">0.52000000000000002</cx:pt>
          <cx:pt idx="432">0.59999999999999998</cx:pt>
          <cx:pt idx="433">0.82999999999999996</cx:pt>
          <cx:pt idx="434">0.91000000000000003</cx:pt>
          <cx:pt idx="435">0.60999999999999999</cx:pt>
          <cx:pt idx="436">0.67000000000000004</cx:pt>
          <cx:pt idx="437">0.57999999999999996</cx:pt>
          <cx:pt idx="438">0.81000000000000005</cx:pt>
          <cx:pt idx="439">0.71999999999999997</cx:pt>
          <cx:pt idx="440">0.71999999999999997</cx:pt>
          <cx:pt idx="441">0.55000000000000004</cx:pt>
          <cx:pt idx="442">0.76000000000000001</cx:pt>
          <cx:pt idx="443">0.70999999999999996</cx:pt>
          <cx:pt idx="444">0.70999999999999996</cx:pt>
          <cx:pt idx="445">0.53000000000000003</cx:pt>
          <cx:pt idx="446">0.59999999999999998</cx:pt>
          <cx:pt idx="447">0.59999999999999998</cx:pt>
          <cx:pt idx="448">0.81000000000000005</cx:pt>
          <cx:pt idx="449">0.62</cx:pt>
          <cx:pt idx="450">0.65000000000000002</cx:pt>
          <cx:pt idx="451">0.73999999999999999</cx:pt>
          <cx:pt idx="452">0.71999999999999997</cx:pt>
          <cx:pt idx="453">0.69999999999999996</cx:pt>
          <cx:pt idx="454">0.89000000000000001</cx:pt>
          <cx:pt idx="455">0.89000000000000001</cx:pt>
          <cx:pt idx="456">1.1599999999999999</cx:pt>
          <cx:pt idx="457">0.85999999999999999</cx:pt>
          <cx:pt idx="458">0.64000000000000001</cx:pt>
          <cx:pt idx="459">0.64000000000000001</cx:pt>
          <cx:pt idx="460">0.66000000000000003</cx:pt>
          <cx:pt idx="461">0.93000000000000005</cx:pt>
          <cx:pt idx="462">0.93000000000000005</cx:pt>
          <cx:pt idx="463">0.75</cx:pt>
          <cx:pt idx="464">0.72999999999999998</cx:pt>
          <cx:pt idx="465">0.72999999999999998</cx:pt>
          <cx:pt idx="466">0.72999999999999998</cx:pt>
          <cx:pt idx="467">0.83999999999999997</cx:pt>
          <cx:pt idx="468">0.67000000000000004</cx:pt>
          <cx:pt idx="469">0.59999999999999998</cx:pt>
          <cx:pt idx="470">0.59999999999999998</cx:pt>
          <cx:pt idx="471">0.59999999999999998</cx:pt>
          <cx:pt idx="472">0.46999999999999997</cx:pt>
          <cx:pt idx="473">0.73999999999999999</cx:pt>
          <cx:pt idx="474">0.58999999999999997</cx:pt>
          <cx:pt idx="475">0.78000000000000003</cx:pt>
          <cx:pt idx="476">0.56000000000000005</cx:pt>
          <cx:pt idx="477">0.56000000000000005</cx:pt>
          <cx:pt idx="478">0.69999999999999996</cx:pt>
          <cx:pt idx="479">0.48999999999999999</cx:pt>
          <cx:pt idx="480">0.65000000000000002</cx:pt>
          <cx:pt idx="481">0.67000000000000004</cx:pt>
          <cx:pt idx="482">0.77000000000000002</cx:pt>
          <cx:pt idx="483">0.57999999999999996</cx:pt>
          <cx:pt idx="484">0.60999999999999999</cx:pt>
          <cx:pt idx="485">0.53000000000000003</cx:pt>
          <cx:pt idx="486">0.84999999999999998</cx:pt>
          <cx:pt idx="487">0.69999999999999996</cx:pt>
          <cx:pt idx="488">0.70999999999999996</cx:pt>
          <cx:pt idx="489">0.75</cx:pt>
          <cx:pt idx="490">0.75</cx:pt>
          <cx:pt idx="491">0.78000000000000003</cx:pt>
          <cx:pt idx="492">0.58999999999999997</cx:pt>
          <cx:pt idx="493">0.67000000000000004</cx:pt>
          <cx:pt idx="494">0.67000000000000004</cx:pt>
          <cx:pt idx="495">0.63</cx:pt>
          <cx:pt idx="496">0.63</cx:pt>
          <cx:pt idx="497">0.63</cx:pt>
          <cx:pt idx="498">0.56000000000000005</cx:pt>
          <cx:pt idx="499">0.56000000000000005</cx:pt>
          <cx:pt idx="500">0.57999999999999996</cx:pt>
          <cx:pt idx="501">0.57999999999999996</cx:pt>
          <cx:pt idx="502">0.57999999999999996</cx:pt>
          <cx:pt idx="503">0.62</cx:pt>
          <cx:pt idx="504">0.60999999999999999</cx:pt>
          <cx:pt idx="505">0.56999999999999995</cx:pt>
          <cx:pt idx="506">0.58999999999999997</cx:pt>
          <cx:pt idx="507">0.68000000000000005</cx:pt>
          <cx:pt idx="508">0.56000000000000005</cx:pt>
          <cx:pt idx="509">0.62</cx:pt>
          <cx:pt idx="510">0.62</cx:pt>
          <cx:pt idx="511">0.54000000000000004</cx:pt>
          <cx:pt idx="512">0.71999999999999997</cx:pt>
          <cx:pt idx="513">0.71999999999999997</cx:pt>
          <cx:pt idx="514">0.59999999999999998</cx:pt>
          <cx:pt idx="515">0.76000000000000001</cx:pt>
          <cx:pt idx="516">0.58999999999999997</cx:pt>
          <cx:pt idx="517">0.58999999999999997</cx:pt>
          <cx:pt idx="518">0.81999999999999995</cx:pt>
          <cx:pt idx="519">0.71999999999999997</cx:pt>
          <cx:pt idx="520">0.54000000000000004</cx:pt>
          <cx:pt idx="521">0.75</cx:pt>
          <cx:pt idx="522">0.63</cx:pt>
          <cx:pt idx="523">0.69999999999999996</cx:pt>
          <cx:pt idx="524">0.53000000000000003</cx:pt>
          <cx:pt idx="525">0.5</cx:pt>
          <cx:pt idx="526">0.5</cx:pt>
          <cx:pt idx="527">0.68999999999999995</cx:pt>
          <cx:pt idx="528">0.58999999999999997</cx:pt>
          <cx:pt idx="529">0.58999999999999997</cx:pt>
          <cx:pt idx="530">0.65000000000000002</cx:pt>
          <cx:pt idx="531">0.84999999999999998</cx:pt>
          <cx:pt idx="532">0.71999999999999997</cx:pt>
          <cx:pt idx="533">0.71999999999999997</cx:pt>
          <cx:pt idx="534">0.69999999999999996</cx:pt>
          <cx:pt idx="535">0.63</cx:pt>
          <cx:pt idx="536">0.81000000000000005</cx:pt>
          <cx:pt idx="537">0.5</cx:pt>
          <cx:pt idx="538">0.54000000000000004</cx:pt>
          <cx:pt idx="539">0.62</cx:pt>
          <cx:pt idx="540">0.64000000000000001</cx:pt>
          <cx:pt idx="541">0.64000000000000001</cx:pt>
          <cx:pt idx="542">0.57999999999999996</cx:pt>
          <cx:pt idx="543">0.62</cx:pt>
          <cx:pt idx="544">0.62</cx:pt>
          <cx:pt idx="545">0.79000000000000004</cx:pt>
          <cx:pt idx="546">0.69999999999999996</cx:pt>
          <cx:pt idx="547">0.71999999999999997</cx:pt>
          <cx:pt idx="548">0.71999999999999997</cx:pt>
          <cx:pt idx="549">0.68999999999999995</cx:pt>
          <cx:pt idx="550">0.65000000000000002</cx:pt>
          <cx:pt idx="551">0.80000000000000004</cx:pt>
          <cx:pt idx="552">0.73999999999999999</cx:pt>
          <cx:pt idx="553">0.73999999999999999</cx:pt>
          <cx:pt idx="554">0.54000000000000004</cx:pt>
          <cx:pt idx="555">0.54000000000000004</cx:pt>
          <cx:pt idx="556">0.68000000000000005</cx:pt>
          <cx:pt idx="557">0.77000000000000002</cx:pt>
          <cx:pt idx="558">0.62</cx:pt>
          <cx:pt idx="559">0.64000000000000001</cx:pt>
          <cx:pt idx="560">0.56999999999999995</cx:pt>
          <cx:pt idx="561">0.59999999999999998</cx:pt>
          <cx:pt idx="562">0.59999999999999998</cx:pt>
          <cx:pt idx="563">0.56999999999999995</cx:pt>
          <cx:pt idx="564">0.57999999999999996</cx:pt>
          <cx:pt idx="565">0.46000000000000002</cx:pt>
          <cx:pt idx="566">0.54000000000000004</cx:pt>
          <cx:pt idx="567">0.5</cx:pt>
          <cx:pt idx="568">0.57999999999999996</cx:pt>
          <cx:pt idx="569">0.57999999999999996</cx:pt>
          <cx:pt idx="570">0.56000000000000005</cx:pt>
          <cx:pt idx="571">0.56000000000000005</cx:pt>
          <cx:pt idx="572">0.68000000000000005</cx:pt>
          <cx:pt idx="573">0.68000000000000005</cx:pt>
          <cx:pt idx="574">0.57999999999999996</cx:pt>
          <cx:pt idx="575">0.57999999999999996</cx:pt>
          <cx:pt idx="576">0.53000000000000003</cx:pt>
          <cx:pt idx="577">0.53000000000000003</cx:pt>
          <cx:pt idx="578">0.63</cx:pt>
          <cx:pt idx="579">0.52000000000000002</cx:pt>
          <cx:pt idx="580">0.52000000000000002</cx:pt>
          <cx:pt idx="581">1</cx:pt>
          <cx:pt idx="582">0.78000000000000003</cx:pt>
          <cx:pt idx="583">0.54000000000000004</cx:pt>
          <cx:pt idx="584">0.48999999999999999</cx:pt>
          <cx:pt idx="585">0.54000000000000004</cx:pt>
        </cx:lvl>
      </cx:numDim>
    </cx:data>
    <cx:data id="3">
      <cx:numDim type="val">
        <cx:f>Sheet1!$J$2:$J$618</cx:f>
        <cx:lvl ptCount="617" formatCode="General">
          <cx:pt idx="0">0.55000000000000004</cx:pt>
          <cx:pt idx="1">0.64000000000000001</cx:pt>
          <cx:pt idx="2">0.55000000000000004</cx:pt>
          <cx:pt idx="3">0.55000000000000004</cx:pt>
          <cx:pt idx="4">0.68999999999999995</cx:pt>
          <cx:pt idx="5">0.66000000000000003</cx:pt>
          <cx:pt idx="6">0.56999999999999995</cx:pt>
          <cx:pt idx="7">0.58999999999999997</cx:pt>
          <cx:pt idx="8">0.58999999999999997</cx:pt>
          <cx:pt idx="9">0.82999999999999996</cx:pt>
          <cx:pt idx="10">0.82999999999999996</cx:pt>
          <cx:pt idx="11">0.71999999999999997</cx:pt>
          <cx:pt idx="12">0.64000000000000001</cx:pt>
          <cx:pt idx="13">0.65000000000000002</cx:pt>
          <cx:pt idx="14">0.57999999999999996</cx:pt>
          <cx:pt idx="15">0.68000000000000005</cx:pt>
          <cx:pt idx="16">0.69999999999999996</cx:pt>
          <cx:pt idx="17">0.69999999999999996</cx:pt>
          <cx:pt idx="18">0.70999999999999996</cx:pt>
          <cx:pt idx="19">0.57999999999999996</cx:pt>
          <cx:pt idx="20">0.54000000000000004</cx:pt>
          <cx:pt idx="21">0.68999999999999995</cx:pt>
          <cx:pt idx="22">0.63</cx:pt>
          <cx:pt idx="23">0.63</cx:pt>
          <cx:pt idx="24">0.66000000000000003</cx:pt>
          <cx:pt idx="25">0.62</cx:pt>
          <cx:pt idx="26">0.62</cx:pt>
          <cx:pt idx="27">0.55000000000000004</cx:pt>
          <cx:pt idx="28">0.76000000000000001</cx:pt>
          <cx:pt idx="29">0.71999999999999997</cx:pt>
          <cx:pt idx="30">0.65000000000000002</cx:pt>
          <cx:pt idx="31">0.73999999999999999</cx:pt>
          <cx:pt idx="32">0.62</cx:pt>
          <cx:pt idx="33">0.73999999999999999</cx:pt>
          <cx:pt idx="34">0.48999999999999999</cx:pt>
          <cx:pt idx="35">0.70999999999999996</cx:pt>
          <cx:pt idx="36">0.55000000000000004</cx:pt>
          <cx:pt idx="37">0.82999999999999996</cx:pt>
          <cx:pt idx="38">0.66000000000000003</cx:pt>
          <cx:pt idx="39">0.66000000000000003</cx:pt>
          <cx:pt idx="40">0.73999999999999999</cx:pt>
          <cx:pt idx="41">0.80000000000000004</cx:pt>
          <cx:pt idx="42">0.57999999999999996</cx:pt>
          <cx:pt idx="43">0.81000000000000005</cx:pt>
          <cx:pt idx="44">0.79000000000000004</cx:pt>
          <cx:pt idx="45">0.92000000000000004</cx:pt>
          <cx:pt idx="46">0.52000000000000002</cx:pt>
          <cx:pt idx="47">0.78000000000000003</cx:pt>
          <cx:pt idx="48">0.65000000000000002</cx:pt>
          <cx:pt idx="49">1.1299999999999999</cx:pt>
          <cx:pt idx="50">1.1299999999999999</cx:pt>
          <cx:pt idx="51">0.68000000000000005</cx:pt>
          <cx:pt idx="52">0.58999999999999997</cx:pt>
          <cx:pt idx="53">0.58999999999999997</cx:pt>
          <cx:pt idx="54">0.56999999999999995</cx:pt>
          <cx:pt idx="55">0.56000000000000005</cx:pt>
          <cx:pt idx="56">0.56000000000000005</cx:pt>
          <cx:pt idx="57">0.88</cx:pt>
          <cx:pt idx="58">0.81999999999999995</cx:pt>
          <cx:pt idx="59">0.63</cx:pt>
          <cx:pt idx="60">0.81000000000000005</cx:pt>
          <cx:pt idx="61">0.70999999999999996</cx:pt>
          <cx:pt idx="62">0.72999999999999998</cx:pt>
          <cx:pt idx="63">0.71999999999999997</cx:pt>
          <cx:pt idx="64">0.79000000000000004</cx:pt>
          <cx:pt idx="65">0.77000000000000002</cx:pt>
          <cx:pt idx="66">0.79000000000000004</cx:pt>
          <cx:pt idx="67">0.83999999999999997</cx:pt>
          <cx:pt idx="68">0.66000000000000003</cx:pt>
          <cx:pt idx="69">1.02</cx:pt>
          <cx:pt idx="70">0.76000000000000001</cx:pt>
          <cx:pt idx="71">0.76000000000000001</cx:pt>
          <cx:pt idx="72">0.76000000000000001</cx:pt>
          <cx:pt idx="73">0.46999999999999997</cx:pt>
          <cx:pt idx="74">0.73999999999999999</cx:pt>
          <cx:pt idx="75">0.73999999999999999</cx:pt>
          <cx:pt idx="76">1.05</cx:pt>
          <cx:pt idx="77">0.84999999999999998</cx:pt>
          <cx:pt idx="78">0.65000000000000002</cx:pt>
          <cx:pt idx="79">0.98999999999999999</cx:pt>
          <cx:pt idx="80">0.64000000000000001</cx:pt>
          <cx:pt idx="81">0.81999999999999995</cx:pt>
          <cx:pt idx="82">0.90000000000000002</cx:pt>
          <cx:pt idx="83">0.90000000000000002</cx:pt>
          <cx:pt idx="84">1.04</cx:pt>
          <cx:pt idx="85">0.87</cx:pt>
          <cx:pt idx="86">0.84999999999999998</cx:pt>
          <cx:pt idx="87">0.69999999999999996</cx:pt>
          <cx:pt idx="88">0.68000000000000005</cx:pt>
          <cx:pt idx="89">0.76000000000000001</cx:pt>
          <cx:pt idx="90">0.79000000000000004</cx:pt>
          <cx:pt idx="91">0.83999999999999997</cx:pt>
          <cx:pt idx="92">0.73999999999999999</cx:pt>
          <cx:pt idx="93">0.78000000000000003</cx:pt>
          <cx:pt idx="94">0.71999999999999997</cx:pt>
          <cx:pt idx="95">0.90000000000000002</cx:pt>
          <cx:pt idx="96">0.58999999999999997</cx:pt>
          <cx:pt idx="97">0.83999999999999997</cx:pt>
          <cx:pt idx="98">0.83999999999999997</cx:pt>
          <cx:pt idx="99">0.83999999999999997</cx:pt>
          <cx:pt idx="100">0.77000000000000002</cx:pt>
          <cx:pt idx="101">0.77000000000000002</cx:pt>
          <cx:pt idx="102">0.75</cx:pt>
          <cx:pt idx="103">0.82999999999999996</cx:pt>
          <cx:pt idx="104">0.72999999999999998</cx:pt>
          <cx:pt idx="105">0.72999999999999998</cx:pt>
          <cx:pt idx="106">0.67000000000000004</cx:pt>
          <cx:pt idx="107">0.62</cx:pt>
          <cx:pt idx="108">0.69999999999999996</cx:pt>
          <cx:pt idx="109">0.75</cx:pt>
          <cx:pt idx="110">0.48999999999999999</cx:pt>
          <cx:pt idx="111">0.62</cx:pt>
          <cx:pt idx="112">0.63</cx:pt>
          <cx:pt idx="113">0.72999999999999998</cx:pt>
          <cx:pt idx="114">0.85999999999999999</cx:pt>
          <cx:pt idx="115">0.67000000000000004</cx:pt>
          <cx:pt idx="116">0.80000000000000004</cx:pt>
          <cx:pt idx="117">0.68999999999999995</cx:pt>
          <cx:pt idx="118">0.68999999999999995</cx:pt>
          <cx:pt idx="119">0.77000000000000002</cx:pt>
          <cx:pt idx="120">0.80000000000000004</cx:pt>
          <cx:pt idx="121">0.90000000000000002</cx:pt>
          <cx:pt idx="122">0.89000000000000001</cx:pt>
          <cx:pt idx="123">0.66000000000000003</cx:pt>
          <cx:pt idx="124">0.58999999999999997</cx:pt>
          <cx:pt idx="125">0.62</cx:pt>
          <cx:pt idx="126">0.70999999999999996</cx:pt>
          <cx:pt idx="127">0.89000000000000001</cx:pt>
          <cx:pt idx="128">0.77000000000000002</cx:pt>
          <cx:pt idx="129">0.59999999999999998</cx:pt>
          <cx:pt idx="130">0.88</cx:pt>
          <cx:pt idx="131">0.73999999999999999</cx:pt>
          <cx:pt idx="132">0.76000000000000001</cx:pt>
          <cx:pt idx="133">0.76000000000000001</cx:pt>
          <cx:pt idx="134">0.80000000000000004</cx:pt>
          <cx:pt idx="135">0.72999999999999998</cx:pt>
          <cx:pt idx="136">0.72999999999999998</cx:pt>
          <cx:pt idx="137">0.68000000000000005</cx:pt>
          <cx:pt idx="138">0.81000000000000005</cx:pt>
          <cx:pt idx="139">0.77000000000000002</cx:pt>
          <cx:pt idx="140">0.71999999999999997</cx:pt>
          <cx:pt idx="141">0.68000000000000005</cx:pt>
          <cx:pt idx="142">0.77000000000000002</cx:pt>
          <cx:pt idx="143">0.77000000000000002</cx:pt>
          <cx:pt idx="144">0.84999999999999998</cx:pt>
          <cx:pt idx="145">0.84999999999999998</cx:pt>
          <cx:pt idx="146">0.84999999999999998</cx:pt>
          <cx:pt idx="147">0.84999999999999998</cx:pt>
          <cx:pt idx="148">0.59999999999999998</cx:pt>
          <cx:pt idx="149">1.02</cx:pt>
          <cx:pt idx="150">0.81999999999999995</cx:pt>
          <cx:pt idx="151">0.78000000000000003</cx:pt>
          <cx:pt idx="152">0.77000000000000002</cx:pt>
          <cx:pt idx="153">0.77000000000000002</cx:pt>
          <cx:pt idx="154">0.88</cx:pt>
          <cx:pt idx="155">0.56000000000000005</cx:pt>
          <cx:pt idx="156">0.56000000000000005</cx:pt>
          <cx:pt idx="157">0.69999999999999996</cx:pt>
          <cx:pt idx="158">0.76000000000000001</cx:pt>
          <cx:pt idx="159">0.85999999999999999</cx:pt>
          <cx:pt idx="160">0.85999999999999999</cx:pt>
          <cx:pt idx="161">0.76000000000000001</cx:pt>
          <cx:pt idx="162">0.64000000000000001</cx:pt>
          <cx:pt idx="163">1.01</cx:pt>
          <cx:pt idx="164">0.76000000000000001</cx:pt>
          <cx:pt idx="165">0.65000000000000002</cx:pt>
          <cx:pt idx="166">0.65000000000000002</cx:pt>
          <cx:pt idx="167">0.81999999999999995</cx:pt>
          <cx:pt idx="168">0.79000000000000004</cx:pt>
          <cx:pt idx="169">0.70999999999999996</cx:pt>
          <cx:pt idx="170">0.70999999999999996</cx:pt>
          <cx:pt idx="171">0.92000000000000004</cx:pt>
          <cx:pt idx="172">0.85999999999999999</cx:pt>
          <cx:pt idx="173">0.72999999999999998</cx:pt>
          <cx:pt idx="174">0.84999999999999998</cx:pt>
          <cx:pt idx="175">0.84999999999999998</cx:pt>
          <cx:pt idx="176">0.93999999999999995</cx:pt>
          <cx:pt idx="177">0.76000000000000001</cx:pt>
          <cx:pt idx="178">0.72999999999999998</cx:pt>
          <cx:pt idx="179">0.88</cx:pt>
          <cx:pt idx="180">0.88</cx:pt>
          <cx:pt idx="181">0.84999999999999998</cx:pt>
          <cx:pt idx="182">0.87</cx:pt>
          <cx:pt idx="183">0.75</cx:pt>
          <cx:pt idx="184">0.62</cx:pt>
        </cx:lvl>
      </cx:numDim>
    </cx:data>
    <cx:data id="4">
      <cx:numDim type="val">
        <cx:f>Sheet1!$K$2:$K$618</cx:f>
        <cx:lvl ptCount="617" formatCode="General">
          <cx:pt idx="0">0.68999999999999995</cx:pt>
          <cx:pt idx="1">0.81999999999999995</cx:pt>
          <cx:pt idx="2">1.1000000000000001</cx:pt>
          <cx:pt idx="3">0.65000000000000002</cx:pt>
          <cx:pt idx="4">0.65000000000000002</cx:pt>
          <cx:pt idx="5">0.68999999999999995</cx:pt>
          <cx:pt idx="6">0.92000000000000004</cx:pt>
          <cx:pt idx="7">0.71999999999999997</cx:pt>
          <cx:pt idx="8">0.68999999999999995</cx:pt>
          <cx:pt idx="9">0.69999999999999996</cx:pt>
          <cx:pt idx="10">0.81999999999999995</cx:pt>
          <cx:pt idx="11">0.76000000000000001</cx:pt>
          <cx:pt idx="12">0.85999999999999999</cx:pt>
          <cx:pt idx="13">0.73999999999999999</cx:pt>
          <cx:pt idx="14">0.63</cx:pt>
          <cx:pt idx="15">0.81999999999999995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0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ptos Display" panose="02110004020202020204"/>
              </a:rPr>
              <a:t>Quality rating by </a:t>
            </a:r>
            <a:r>
              <a:rPr lang="nb-NO" sz="20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Aptos Display" panose="02110004020202020204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150" sz="20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Aptos Display" panose="02110004020202020204"/>
                <a:ea typeface="Calibri" panose="020F0502020204030204" pitchFamily="34" charset="0"/>
                <a:cs typeface="Calibri" panose="020F0502020204030204" pitchFamily="34" charset="0"/>
              </a:rPr>
              <a:t>ulphate</a:t>
            </a:r>
            <a:r>
              <a:rPr lang="en-US" sz="20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ptos Display" panose="02110004020202020204"/>
              </a:rPr>
              <a:t> content</a:t>
            </a:r>
          </a:p>
        </cx:rich>
      </cx:tx>
    </cx:title>
    <cx:plotArea>
      <cx:plotAreaRegion>
        <cx:series layoutId="boxWhisker" uniqueId="{245B7BAA-2DCC-4738-93E5-2AA5B52AF9DE}">
          <cx:tx>
            <cx:txData>
              <cx:f>Sheet1!$G$1</cx:f>
              <cx:v>Quality Group 4</cx:v>
            </cx:txData>
          </cx:tx>
          <cx:spPr>
            <a:solidFill>
              <a:srgbClr val="FFFF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7E56B8C7-7BF8-42E6-88FE-4254F5FCA7BC}">
          <cx:tx>
            <cx:txData>
              <cx:f>Sheet1!$H$1</cx:f>
              <cx:v>Quality Group 5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ADDEEC5D-7D9F-436A-9177-1DA60AC38EF7}">
          <cx:tx>
            <cx:txData>
              <cx:f>Sheet1!$I$1</cx:f>
              <cx:v>Quality Group 6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8F27FAAF-13D8-4ECE-A47C-2EE4A0B5A81F}">
          <cx:tx>
            <cx:txData>
              <cx:f>Sheet1!$J$1</cx:f>
              <cx:v>Quality Group 7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A1577C48-3746-444B-8EEA-A0749B30FCE9}">
          <cx:tx>
            <cx:txData>
              <cx:f>Sheet1!$K$1</cx:f>
              <cx:v>Quality Group 8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449999988"/>
        <cx:tickLabels/>
      </cx:axis>
      <cx:axis id="1">
        <cx:valScaling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nb-NO" sz="900" b="0" i="0" u="none" strike="noStrike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Aptos Narrow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150" sz="900" b="0" i="0" u="none" strike="noStrike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Aptos Narrow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ulphate</a:t>
                </a:r>
                <a:r>
                  <a:rPr lang="en-US" sz="900" b="0" i="0" u="none" strike="noStrike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Aptos Narrow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lang="en-US" sz="900" b="0" i="0" u="none" strike="noStrike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endParaRPr>
              </a:p>
            </cx:rich>
          </cx:tx>
        </cx:title>
        <cx:majorGridlines/>
        <cx:minorGridlines/>
        <cx:tickLabels/>
      </cx:axis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Sheet1!$I$2:$I$618</cx:f>
        <cx:lvl ptCount="617" formatCode="General">
          <cx:pt idx="0">0.39000000000000001</cx:pt>
          <cx:pt idx="1">0.89000000000000001</cx:pt>
          <cx:pt idx="2">0.60999999999999999</cx:pt>
          <cx:pt idx="3">0.57999999999999996</cx:pt>
          <cx:pt idx="4">0.68999999999999995</cx:pt>
          <cx:pt idx="5">0.40000000000000002</cx:pt>
          <cx:pt idx="6">0.91000000000000003</cx:pt>
          <cx:pt idx="7">0.76000000000000001</cx:pt>
          <cx:pt idx="8">0.62</cx:pt>
          <cx:pt idx="9">0.83999999999999997</cx:pt>
          <cx:pt idx="10">0.79000000000000004</cx:pt>
          <cx:pt idx="11">0.57999999999999996</cx:pt>
          <cx:pt idx="12">0.5</cx:pt>
          <cx:pt idx="13">0.77000000000000002</cx:pt>
          <cx:pt idx="14">0.84999999999999998</cx:pt>
          <cx:pt idx="15">0.46999999999999997</cx:pt>
          <cx:pt idx="16">0.95999999999999996</cx:pt>
          <cx:pt idx="17">0.68000000000000005</cx:pt>
          <cx:pt idx="18">0.67000000000000004</cx:pt>
          <cx:pt idx="19">0.92000000000000004</cx:pt>
          <cx:pt idx="20">0.47999999999999998</cx:pt>
          <cx:pt idx="21">0.72999999999999998</cx:pt>
          <cx:pt idx="22">1.02</cx:pt>
          <cx:pt idx="23">0.63</cx:pt>
          <cx:pt idx="24">0.78000000000000003</cx:pt>
          <cx:pt idx="25">0.68000000000000005</cx:pt>
          <cx:pt idx="26">0.58999999999999997</cx:pt>
          <cx:pt idx="27">0.53000000000000003</cx:pt>
          <cx:pt idx="28">1.04</cx:pt>
          <cx:pt idx="29">0.23000000000000001</cx:pt>
          <cx:pt idx="30">0.55000000000000004</cx:pt>
          <cx:pt idx="31">0.68000000000000005</cx:pt>
          <cx:pt idx="32">0.60999999999999999</cx:pt>
          <cx:pt idx="33">0.58999999999999997</cx:pt>
          <cx:pt idx="34">0.88</cx:pt>
          <cx:pt idx="35">0.34999999999999998</cx:pt>
          <cx:pt idx="36">0.46000000000000002</cx:pt>
          <cx:pt idx="37">0.46999999999999997</cx:pt>
          <cx:pt idx="38">0.64000000000000001</cx:pt>
          <cx:pt idx="39">0.87</cx:pt>
          <cx:pt idx="40">0.82999999999999996</cx:pt>
          <cx:pt idx="41">0.97999999999999998</cx:pt>
          <cx:pt idx="42">0.67000000000000004</cx:pt>
          <cx:pt idx="43">0.38</cx:pt>
          <cx:pt idx="44">1.02</cx:pt>
          <cx:pt idx="45">0.93999999999999995</cx:pt>
          <cx:pt idx="46">0.63</cx:pt>
        </cx:lvl>
      </cx:numDim>
    </cx:data>
    <cx:data id="1">
      <cx:numDim type="val">
        <cx:f>Sheet1!$J$2:$J$618</cx:f>
        <cx:lvl ptCount="617" formatCode="General">
          <cx:pt idx="0">0.45000000000000001</cx:pt>
          <cx:pt idx="1">0.45000000000000001</cx:pt>
          <cx:pt idx="2">0.59999999999999998</cx:pt>
          <cx:pt idx="3">0.37</cx:pt>
          <cx:pt idx="4">0.37</cx:pt>
          <cx:pt idx="5">0.58999999999999997</cx:pt>
          <cx:pt idx="6">0.51000000000000001</cx:pt>
          <cx:pt idx="7">0.66000000000000003</cx:pt>
          <cx:pt idx="8">0.41999999999999998</cx:pt>
          <cx:pt idx="9">0.90000000000000002</cx:pt>
          <cx:pt idx="10">0.60999999999999999</cx:pt>
          <cx:pt idx="11">0.39000000000000001</cx:pt>
          <cx:pt idx="12">0.40999999999999998</cx:pt>
          <cx:pt idx="13">0.46000000000000002</cx:pt>
          <cx:pt idx="14">0.68000000000000005</cx:pt>
          <cx:pt idx="15">0.72999999999999998</cx:pt>
          <cx:pt idx="16">0.72999999999999998</cx:pt>
          <cx:pt idx="17">0.67000000000000004</cx:pt>
          <cx:pt idx="18">0.56999999999999995</cx:pt>
          <cx:pt idx="19">0.56999999999999995</cx:pt>
          <cx:pt idx="20">0.83999999999999997</cx:pt>
          <cx:pt idx="21">0.33000000000000002</cx:pt>
          <cx:pt idx="22">0.34000000000000002</cx:pt>
          <cx:pt idx="23">0.40000000000000002</cx:pt>
          <cx:pt idx="24">0.53000000000000003</cx:pt>
          <cx:pt idx="25">0.62</cx:pt>
          <cx:pt idx="26">0.66000000000000003</cx:pt>
          <cx:pt idx="27">0.66000000000000003</cx:pt>
          <cx:pt idx="28">0.89000000000000001</cx:pt>
          <cx:pt idx="29">0.89000000000000001</cx:pt>
          <cx:pt idx="30">0.73999999999999999</cx:pt>
          <cx:pt idx="31">0.44</cx:pt>
          <cx:pt idx="32">0.34000000000000002</cx:pt>
          <cx:pt idx="33">0.72999999999999998</cx:pt>
          <cx:pt idx="34">0.72999999999999998</cx:pt>
          <cx:pt idx="35">0.66000000000000003</cx:pt>
          <cx:pt idx="36">0.78000000000000003</cx:pt>
          <cx:pt idx="37">0.54000000000000004</cx:pt>
          <cx:pt idx="38">0.54000000000000004</cx:pt>
          <cx:pt idx="39">0.58999999999999997</cx:pt>
          <cx:pt idx="40">0.69999999999999996</cx:pt>
          <cx:pt idx="41">0.59999999999999998</cx:pt>
          <cx:pt idx="42">0.66000000000000003</cx:pt>
          <cx:pt idx="43">0.34999999999999998</cx:pt>
          <cx:pt idx="44">0.5</cx:pt>
          <cx:pt idx="45">0.5</cx:pt>
          <cx:pt idx="46">0.88</cx:pt>
          <cx:pt idx="47">0.48999999999999999</cx:pt>
          <cx:pt idx="48">0.83999999999999997</cx:pt>
          <cx:pt idx="49">0.81999999999999995</cx:pt>
          <cx:pt idx="50">0.71999999999999997</cx:pt>
          <cx:pt idx="51">0.46000000000000002</cx:pt>
          <cx:pt idx="52">0.32000000000000001</cx:pt>
          <cx:pt idx="53">0.32000000000000001</cx:pt>
          <cx:pt idx="54">0.48999999999999999</cx:pt>
          <cx:pt idx="55">0.46000000000000002</cx:pt>
          <cx:pt idx="56">0.59999999999999998</cx:pt>
          <cx:pt idx="57">0.59999999999999998</cx:pt>
          <cx:pt idx="58">0.78000000000000003</cx:pt>
          <cx:pt idx="59">0.78000000000000003</cx:pt>
          <cx:pt idx="60">0.45000000000000001</cx:pt>
          <cx:pt idx="61">0.70999999999999996</cx:pt>
          <cx:pt idx="62">0.72999999999999998</cx:pt>
          <cx:pt idx="63">0.66000000000000003</cx:pt>
          <cx:pt idx="64">0.38</cx:pt>
          <cx:pt idx="65">0.27000000000000002</cx:pt>
          <cx:pt idx="66">0.37</cx:pt>
          <cx:pt idx="67">0.47999999999999998</cx:pt>
          <cx:pt idx="68">0.47999999999999998</cx:pt>
          <cx:pt idx="69">0.69999999999999996</cx:pt>
          <cx:pt idx="70">0.56999999999999995</cx:pt>
          <cx:pt idx="71">1</cx:pt>
          <cx:pt idx="72">0.5</cx:pt>
          <cx:pt idx="73">0.46000000000000002</cx:pt>
          <cx:pt idx="74">0.38</cx:pt>
          <cx:pt idx="75">0.67000000000000004</cx:pt>
          <cx:pt idx="76">0.67000000000000004</cx:pt>
          <cx:pt idx="77">0.55000000000000004</cx:pt>
          <cx:pt idx="78">0.64000000000000001</cx:pt>
          <cx:pt idx="79">0.39000000000000001</cx:pt>
          <cx:pt idx="80">0.39000000000000001</cx:pt>
          <cx:pt idx="81">0.35999999999999999</cx:pt>
          <cx:pt idx="82">0.35999999999999999</cx:pt>
          <cx:pt idx="83">0.34000000000000002</cx:pt>
          <cx:pt idx="84">0.52000000000000002</cx:pt>
          <cx:pt idx="85">0.52000000000000002</cx:pt>
          <cx:pt idx="86">0.56000000000000005</cx:pt>
          <cx:pt idx="87">0.65000000000000002</cx:pt>
          <cx:pt idx="88">0.62</cx:pt>
          <cx:pt idx="89">0.62</cx:pt>
          <cx:pt idx="90">0.57999999999999996</cx:pt>
          <cx:pt idx="91">0.28000000000000003</cx:pt>
          <cx:pt idx="92">0.59999999999999998</cx:pt>
          <cx:pt idx="93">0.59999999999999998</cx:pt>
          <cx:pt idx="94">0.62</cx:pt>
          <cx:pt idx="95">0.38</cx:pt>
          <cx:pt idx="96">0.78000000000000003</cx:pt>
          <cx:pt idx="97">0.83999999999999997</cx:pt>
          <cx:pt idx="98">0.53000000000000003</cx:pt>
          <cx:pt idx="99">0.53000000000000003</cx:pt>
          <cx:pt idx="100">0.67000000000000004</cx:pt>
          <cx:pt idx="101">0.41999999999999998</cx:pt>
          <cx:pt idx="102">0.40000000000000002</cx:pt>
          <cx:pt idx="103">0.46999999999999997</cx:pt>
          <cx:pt idx="104">0.28999999999999998</cx:pt>
          <cx:pt idx="105">0.17999999999999999</cx:pt>
          <cx:pt idx="106">0.71999999999999997</cx:pt>
          <cx:pt idx="107">0.69999999999999996</cx:pt>
          <cx:pt idx="108">0.69999999999999996</cx:pt>
          <cx:pt idx="109">0.69999999999999996</cx:pt>
          <cx:pt idx="110">0.69999999999999996</cx:pt>
          <cx:pt idx="111">0.39000000000000001</cx:pt>
          <cx:pt idx="112">0.67000000000000004</cx:pt>
          <cx:pt idx="113">0.88</cx:pt>
          <cx:pt idx="114">0.94999999999999996</cx:pt>
          <cx:pt idx="115">0.81000000000000005</cx:pt>
          <cx:pt idx="116">0.34999999999999998</cx:pt>
          <cx:pt idx="117">0.57999999999999996</cx:pt>
          <cx:pt idx="118">0.79000000000000004</cx:pt>
          <cx:pt idx="119">0.79000000000000004</cx:pt>
          <cx:pt idx="120">0.56000000000000005</cx:pt>
          <cx:pt idx="121">0.67000000000000004</cx:pt>
          <cx:pt idx="122">0.28000000000000003</cx:pt>
          <cx:pt idx="123">0.28000000000000003</cx:pt>
          <cx:pt idx="124">0.42999999999999999</cx:pt>
          <cx:pt idx="125">0.42999999999999999</cx:pt>
          <cx:pt idx="126">0.58999999999999997</cx:pt>
          <cx:pt idx="127">0.5</cx:pt>
          <cx:pt idx="128">0.57999999999999996</cx:pt>
          <cx:pt idx="129">0.96999999999999997</cx:pt>
          <cx:pt idx="130">0.96999999999999997</cx:pt>
          <cx:pt idx="131">0.56000000000000005</cx:pt>
          <cx:pt idx="132">0.56000000000000005</cx:pt>
          <cx:pt idx="133">0.56000000000000005</cx:pt>
          <cx:pt idx="134">0.68000000000000005</cx:pt>
          <cx:pt idx="135">0.68999999999999995</cx:pt>
          <cx:pt idx="136">0.20999999999999999</cx:pt>
          <cx:pt idx="137">0.40999999999999998</cx:pt>
          <cx:pt idx="138">0.40999999999999998</cx:pt>
          <cx:pt idx="139">0.68999999999999995</cx:pt>
          <cx:pt idx="140">0.66000000000000003</cx:pt>
          <cx:pt idx="141">0.68000000000000005</cx:pt>
          <cx:pt idx="142">0.39000000000000001</cx:pt>
          <cx:pt idx="143">0.5</cx:pt>
          <cx:pt idx="144">0.81999999999999995</cx:pt>
          <cx:pt idx="145">0.64000000000000001</cx:pt>
          <cx:pt idx="146">0.64000000000000001</cx:pt>
          <cx:pt idx="147">0.78000000000000003</cx:pt>
          <cx:pt idx="148">0.57999999999999996</cx:pt>
          <cx:pt idx="149">0.68999999999999995</cx:pt>
          <cx:pt idx="150">0.62</cx:pt>
          <cx:pt idx="151">0.26000000000000001</cx:pt>
          <cx:pt idx="152">0.59999999999999998</cx:pt>
          <cx:pt idx="153">0.41999999999999998</cx:pt>
          <cx:pt idx="154">0.66000000000000003</cx:pt>
          <cx:pt idx="155">0.82999999999999996</cx:pt>
          <cx:pt idx="156">0.60999999999999999</cx:pt>
          <cx:pt idx="157">0.60999999999999999</cx:pt>
          <cx:pt idx="158">0.60999999999999999</cx:pt>
          <cx:pt idx="159">0.37</cx:pt>
          <cx:pt idx="160">0.28999999999999998</cx:pt>
          <cx:pt idx="161">0.70999999999999996</cx:pt>
          <cx:pt idx="162">0.59999999999999998</cx:pt>
          <cx:pt idx="163">0.64000000000000001</cx:pt>
          <cx:pt idx="164">0.5</cx:pt>
          <cx:pt idx="165">0.56999999999999995</cx:pt>
          <cx:pt idx="166">0.5</cx:pt>
          <cx:pt idx="167">0.5</cx:pt>
          <cx:pt idx="168">0.5</cx:pt>
          <cx:pt idx="169">0.68000000000000005</cx:pt>
          <cx:pt idx="170">0.56000000000000005</cx:pt>
          <cx:pt idx="171">0.5</cx:pt>
          <cx:pt idx="172">0.39000000000000001</cx:pt>
          <cx:pt idx="173">0.39000000000000001</cx:pt>
          <cx:pt idx="174">0.71999999999999997</cx:pt>
          <cx:pt idx="175">0.69999999999999996</cx:pt>
          <cx:pt idx="176">0.68999999999999995</cx:pt>
          <cx:pt idx="177">0.68999999999999995</cx:pt>
          <cx:pt idx="178">0.67000000000000004</cx:pt>
          <cx:pt idx="179">0.23999999999999999</cx:pt>
          <cx:pt idx="180">0.46999999999999997</cx:pt>
          <cx:pt idx="181">0.46999999999999997</cx:pt>
          <cx:pt idx="182">0.85999999999999999</cx:pt>
          <cx:pt idx="183">0.34000000000000002</cx:pt>
          <cx:pt idx="184">0.68000000000000005</cx:pt>
          <cx:pt idx="185">0.68000000000000005</cx:pt>
          <cx:pt idx="186">0.55000000000000004</cx:pt>
          <cx:pt idx="187">0.55000000000000004</cx:pt>
          <cx:pt idx="188">0.70999999999999996</cx:pt>
          <cx:pt idx="189">0.70999999999999996</cx:pt>
          <cx:pt idx="190">0.57999999999999996</cx:pt>
          <cx:pt idx="191">0.73999999999999999</cx:pt>
          <cx:pt idx="192">0.46999999999999997</cx:pt>
          <cx:pt idx="193">0.39000000000000001</cx:pt>
          <cx:pt idx="194">0.63</cx:pt>
          <cx:pt idx="195">0.52000000000000002</cx:pt>
          <cx:pt idx="196">0.75</cx:pt>
          <cx:pt idx="197">0.63</cx:pt>
          <cx:pt idx="198">0.63</cx:pt>
          <cx:pt idx="199">0.72999999999999998</cx:pt>
          <cx:pt idx="200">0.40999999999999998</cx:pt>
          <cx:pt idx="201">0.48999999999999999</cx:pt>
          <cx:pt idx="202">0.48999999999999999</cx:pt>
          <cx:pt idx="203">0.64000000000000001</cx:pt>
          <cx:pt idx="204">0.64000000000000001</cx:pt>
          <cx:pt idx="205">0.64000000000000001</cx:pt>
          <cx:pt idx="206">0.89000000000000001</cx:pt>
          <cx:pt idx="207">0.80000000000000004</cx:pt>
          <cx:pt idx="208">0.65000000000000002</cx:pt>
          <cx:pt idx="209">0.87</cx:pt>
          <cx:pt idx="210">0.87</cx:pt>
          <cx:pt idx="211">0.66000000000000003</cx:pt>
          <cx:pt idx="212">0.42999999999999999</cx:pt>
          <cx:pt idx="213">0.42999999999999999</cx:pt>
          <cx:pt idx="214">0.32000000000000001</cx:pt>
          <cx:pt idx="215">0.57999999999999996</cx:pt>
          <cx:pt idx="216">0.63</cx:pt>
          <cx:pt idx="217">1.01</cx:pt>
          <cx:pt idx="218">0.56000000000000005</cx:pt>
          <cx:pt idx="219">0.56000000000000005</cx:pt>
          <cx:pt idx="220">0.58999999999999997</cx:pt>
          <cx:pt idx="221">0.71999999999999997</cx:pt>
          <cx:pt idx="222">0.96999999999999997</cx:pt>
          <cx:pt idx="223">0.63</cx:pt>
          <cx:pt idx="224">0.63</cx:pt>
          <cx:pt idx="225">0.64000000000000001</cx:pt>
          <cx:pt idx="226">0.67000000000000004</cx:pt>
          <cx:pt idx="227">0.68999999999999995</cx:pt>
          <cx:pt idx="228">0.83999999999999997</cx:pt>
          <cx:pt idx="229">0.42999999999999999</cx:pt>
          <cx:pt idx="230">0.55000000000000004</cx:pt>
          <cx:pt idx="231">0.55000000000000004</cx:pt>
          <cx:pt idx="232">0.47999999999999998</cx:pt>
          <cx:pt idx="233">0.70999999999999996</cx:pt>
          <cx:pt idx="234">0.69999999999999996</cx:pt>
          <cx:pt idx="235">0.69999999999999996</cx:pt>
          <cx:pt idx="236">0.66000000000000003</cx:pt>
          <cx:pt idx="237">0.66000000000000003</cx:pt>
          <cx:pt idx="238">0.38</cx:pt>
          <cx:pt idx="239">0.38</cx:pt>
          <cx:pt idx="240">0.69999999999999996</cx:pt>
          <cx:pt idx="241">0.52000000000000002</cx:pt>
          <cx:pt idx="242">0.70999999999999996</cx:pt>
          <cx:pt idx="243">0.48999999999999999</cx:pt>
          <cx:pt idx="244">0.41999999999999998</cx:pt>
          <cx:pt idx="245">0.54000000000000004</cx:pt>
          <cx:pt idx="246">0.54000000000000004</cx:pt>
          <cx:pt idx="247">0.57999999999999996</cx:pt>
          <cx:pt idx="248">0.28999999999999998</cx:pt>
          <cx:pt idx="249">0.40999999999999998</cx:pt>
          <cx:pt idx="250">0.52000000000000002</cx:pt>
          <cx:pt idx="251">0.52000000000000002</cx:pt>
          <cx:pt idx="252">0.42999999999999999</cx:pt>
          <cx:pt idx="253">0.42999999999999999</cx:pt>
          <cx:pt idx="254">0.48999999999999999</cx:pt>
          <cx:pt idx="255">0.46000000000000002</cx:pt>
          <cx:pt idx="256">0.46000000000000002</cx:pt>
          <cx:pt idx="257">0.46000000000000002</cx:pt>
          <cx:pt idx="258">0.46000000000000002</cx:pt>
          <cx:pt idx="259">0.45000000000000001</cx:pt>
          <cx:pt idx="260">0.45000000000000001</cx:pt>
          <cx:pt idx="261">0.54000000000000004</cx:pt>
          <cx:pt idx="262">0.59999999999999998</cx:pt>
          <cx:pt idx="263">0.59999999999999998</cx:pt>
          <cx:pt idx="264">0.64000000000000001</cx:pt>
          <cx:pt idx="265">0.71999999999999997</cx:pt>
          <cx:pt idx="266">0.71999999999999997</cx:pt>
          <cx:pt idx="267">0.52000000000000002</cx:pt>
          <cx:pt idx="268">0.60999999999999999</cx:pt>
          <cx:pt idx="269">0.60999999999999999</cx:pt>
          <cx:pt idx="270">0.68999999999999995</cx:pt>
          <cx:pt idx="271">0.31</cx:pt>
          <cx:pt idx="272">0.41999999999999998</cx:pt>
          <cx:pt idx="273">0.92000000000000004</cx:pt>
          <cx:pt idx="274">0.56000000000000005</cx:pt>
          <cx:pt idx="275">0.52000000000000002</cx:pt>
          <cx:pt idx="276">0.67000000000000004</cx:pt>
          <cx:pt idx="277">0.42999999999999999</cx:pt>
          <cx:pt idx="278">0.54000000000000004</cx:pt>
          <cx:pt idx="279">0.54000000000000004</cx:pt>
          <cx:pt idx="280">0.54000000000000004</cx:pt>
          <cx:pt idx="281">0.65000000000000002</cx:pt>
          <cx:pt idx="282">0.55000000000000004</cx:pt>
          <cx:pt idx="283">0.65000000000000002</cx:pt>
          <cx:pt idx="284">0.65000000000000002</cx:pt>
          <cx:pt idx="285">0.65000000000000002</cx:pt>
          <cx:pt idx="286">0.66000000000000003</cx:pt>
          <cx:pt idx="287">0.72999999999999998</cx:pt>
          <cx:pt idx="288">0.56999999999999995</cx:pt>
          <cx:pt idx="289">0.40999999999999998</cx:pt>
          <cx:pt idx="290">0.40999999999999998</cx:pt>
          <cx:pt idx="291">0.38</cx:pt>
          <cx:pt idx="292">0.38</cx:pt>
          <cx:pt idx="293">0.41999999999999998</cx:pt>
          <cx:pt idx="294">0.77000000000000002</cx:pt>
          <cx:pt idx="295">0.60999999999999999</cx:pt>
          <cx:pt idx="296">0.60999999999999999</cx:pt>
          <cx:pt idx="297">0.56000000000000005</cx:pt>
          <cx:pt idx="298">0.5</cx:pt>
          <cx:pt idx="299">0.72999999999999998</cx:pt>
          <cx:pt idx="300">0.48999999999999999</cx:pt>
          <cx:pt idx="301">0.41999999999999998</cx:pt>
          <cx:pt idx="302">0.40999999999999998</cx:pt>
          <cx:pt idx="303">0.57999999999999996</cx:pt>
          <cx:pt idx="304">0.48999999999999999</cx:pt>
          <cx:pt idx="305">0.65000000000000002</cx:pt>
          <cx:pt idx="306">0.56000000000000005</cx:pt>
          <cx:pt idx="307">0.59999999999999998</cx:pt>
          <cx:pt idx="308">0.46000000000000002</cx:pt>
          <cx:pt idx="309">0.41999999999999998</cx:pt>
          <cx:pt idx="310">0.42999999999999999</cx:pt>
          <cx:pt idx="311">0.40000000000000002</cx:pt>
          <cx:pt idx="312">0.33000000000000002</cx:pt>
          <cx:pt idx="313">0.73999999999999999</cx:pt>
          <cx:pt idx="314">0.59999999999999998</cx:pt>
          <cx:pt idx="315">0.62</cx:pt>
          <cx:pt idx="316">0.66000000000000003</cx:pt>
          <cx:pt idx="317">0.57999999999999996</cx:pt>
          <cx:pt idx="318">0.56000000000000005</cx:pt>
          <cx:pt idx="319">0.64000000000000001</cx:pt>
          <cx:pt idx="320">0.32000000000000001</cx:pt>
          <cx:pt idx="321">0.37</cx:pt>
          <cx:pt idx="322">0.40999999999999998</cx:pt>
          <cx:pt idx="323">0.58999999999999997</cx:pt>
          <cx:pt idx="324">0.56000000000000005</cx:pt>
          <cx:pt idx="325">0.56000000000000005</cx:pt>
          <cx:pt idx="326">0.71999999999999997</cx:pt>
          <cx:pt idx="327">0.42999999999999999</cx:pt>
          <cx:pt idx="328">0.42999999999999999</cx:pt>
          <cx:pt idx="329">0.78000000000000003</cx:pt>
          <cx:pt idx="330">0.58999999999999997</cx:pt>
          <cx:pt idx="331">0.41999999999999998</cx:pt>
          <cx:pt idx="332">0.73999999999999999</cx:pt>
          <cx:pt idx="333">0.81999999999999995</cx:pt>
          <cx:pt idx="334">0.26000000000000001</cx:pt>
          <cx:pt idx="335">0.64000000000000001</cx:pt>
          <cx:pt idx="336">0.56999999999999995</cx:pt>
          <cx:pt idx="337">0.37</cx:pt>
          <cx:pt idx="338">0.63</cx:pt>
          <cx:pt idx="339">0.46000000000000002</cx:pt>
          <cx:pt idx="340">0.5</cx:pt>
          <cx:pt idx="341">0.5</cx:pt>
          <cx:pt idx="342">0.40000000000000002</cx:pt>
          <cx:pt idx="343">0.32000000000000001</cx:pt>
          <cx:pt idx="344">0.62</cx:pt>
          <cx:pt idx="345">0.42999999999999999</cx:pt>
          <cx:pt idx="346">0.42999999999999999</cx:pt>
          <cx:pt idx="347">0.68000000000000005</cx:pt>
          <cx:pt idx="348">0.71999999999999997</cx:pt>
          <cx:pt idx="349">0.40000000000000002</cx:pt>
          <cx:pt idx="350">0.62</cx:pt>
          <cx:pt idx="351">0.34000000000000002</cx:pt>
          <cx:pt idx="352">0.71999999999999997</cx:pt>
          <cx:pt idx="353">0.71999999999999997</cx:pt>
          <cx:pt idx="354">0.80000000000000004</cx:pt>
          <cx:pt idx="355">0.77000000000000002</cx:pt>
          <cx:pt idx="356">0.64000000000000001</cx:pt>
          <cx:pt idx="357">0.55000000000000004</cx:pt>
          <cx:pt idx="358">0.44</cx:pt>
          <cx:pt idx="359">0.52000000000000002</cx:pt>
          <cx:pt idx="360">0.58999999999999997</cx:pt>
          <cx:pt idx="361">0.58999999999999997</cx:pt>
          <cx:pt idx="362">0.40000000000000002</cx:pt>
          <cx:pt idx="363">0.62</cx:pt>
          <cx:pt idx="364">0.51000000000000001</cx:pt>
          <cx:pt idx="365">0.58999999999999997</cx:pt>
          <cx:pt idx="366">1.04</cx:pt>
          <cx:pt idx="367">0.84999999999999998</cx:pt>
          <cx:pt idx="368">0.73999999999999999</cx:pt>
          <cx:pt idx="369">0.76000000000000001</cx:pt>
          <cx:pt idx="370">0.57999999999999996</cx:pt>
          <cx:pt idx="371">0.40999999999999998</cx:pt>
          <cx:pt idx="372">0.5</cx:pt>
          <cx:pt idx="373">0.57999999999999996</cx:pt>
          <cx:pt idx="374">0.67000000000000004</cx:pt>
          <cx:pt idx="375">0.64000000000000001</cx:pt>
          <cx:pt idx="376">0.91000000000000003</cx:pt>
          <cx:pt idx="377">0.69999999999999996</cx:pt>
          <cx:pt idx="378">0.23999999999999999</cx:pt>
          <cx:pt idx="379">0.65000000000000002</cx:pt>
          <cx:pt idx="380">0.65000000000000002</cx:pt>
          <cx:pt idx="381">0.42999999999999999</cx:pt>
          <cx:pt idx="382">0.46000000000000002</cx:pt>
          <cx:pt idx="383">0.32000000000000001</cx:pt>
          <cx:pt idx="384">0.32000000000000001</cx:pt>
          <cx:pt idx="385">0.40000000000000002</cx:pt>
          <cx:pt idx="386">0.68999999999999995</cx:pt>
          <cx:pt idx="387">0.68999999999999995</cx:pt>
          <cx:pt idx="388">0.52000000000000002</cx:pt>
          <cx:pt idx="389">0.66000000000000003</cx:pt>
          <cx:pt idx="390">0.59999999999999998</cx:pt>
          <cx:pt idx="391">0.62</cx:pt>
          <cx:pt idx="392">0.39000000000000001</cx:pt>
          <cx:pt idx="393">0.54000000000000004</cx:pt>
          <cx:pt idx="394">0.58999999999999997</cx:pt>
          <cx:pt idx="395">0.60999999999999999</cx:pt>
          <cx:pt idx="396">0.95999999999999996</cx:pt>
          <cx:pt idx="397">0.95999999999999996</cx:pt>
          <cx:pt idx="398">0.58999999999999997</cx:pt>
          <cx:pt idx="399">0.57999999999999996</cx:pt>
          <cx:pt idx="400">0.34999999999999998</cx:pt>
          <cx:pt idx="401">0.34999999999999998</cx:pt>
          <cx:pt idx="402">0.47999999999999998</cx:pt>
          <cx:pt idx="403">0.66000000000000003</cx:pt>
          <cx:pt idx="404">0.71999999999999997</cx:pt>
          <cx:pt idx="405">0.75</cx:pt>
          <cx:pt idx="406">0.75</cx:pt>
          <cx:pt idx="407">0.62</cx:pt>
          <cx:pt idx="408">0.77000000000000002</cx:pt>
          <cx:pt idx="409">0.68999999999999995</cx:pt>
          <cx:pt idx="410">0.46000000000000002</cx:pt>
          <cx:pt idx="411">0.63</cx:pt>
          <cx:pt idx="412">0.81999999999999995</cx:pt>
          <cx:pt idx="413">0.47999999999999998</cx:pt>
          <cx:pt idx="414">0.37</cx:pt>
          <cx:pt idx="415">0.32000000000000001</cx:pt>
          <cx:pt idx="416">0.37</cx:pt>
          <cx:pt idx="417">0.56999999999999995</cx:pt>
          <cx:pt idx="418">0.57999999999999996</cx:pt>
          <cx:pt idx="419">0.57999999999999996</cx:pt>
          <cx:pt idx="420">0.63</cx:pt>
          <cx:pt idx="421">0.60999999999999999</cx:pt>
          <cx:pt idx="422">0.57999999999999996</cx:pt>
          <cx:pt idx="423">0.45000000000000001</cx:pt>
          <cx:pt idx="424">0.55000000000000004</cx:pt>
          <cx:pt idx="425">0.42999999999999999</cx:pt>
          <cx:pt idx="426">0.42999999999999999</cx:pt>
          <cx:pt idx="427">0.54000000000000004</cx:pt>
          <cx:pt idx="428">0.39000000000000001</cx:pt>
          <cx:pt idx="429">0.23000000000000001</cx:pt>
          <cx:pt idx="430">0.17999999999999999</cx:pt>
          <cx:pt idx="431">0.87</cx:pt>
          <cx:pt idx="432">0.48999999999999999</cx:pt>
          <cx:pt idx="433">0.88</cx:pt>
          <cx:pt idx="434">0.58999999999999997</cx:pt>
          <cx:pt idx="435">0.58999999999999997</cx:pt>
          <cx:pt idx="436">0.28000000000000003</cx:pt>
          <cx:pt idx="437">0.33000000000000002</cx:pt>
          <cx:pt idx="438">0.34000000000000002</cx:pt>
          <cx:pt idx="439">0.34000000000000002</cx:pt>
          <cx:pt idx="440">0.79000000000000004</cx:pt>
          <cx:pt idx="441">0.82999999999999996</cx:pt>
          <cx:pt idx="442">0.35999999999999999</cx:pt>
          <cx:pt idx="443">0.32000000000000001</cx:pt>
          <cx:pt idx="444">0.59999999999999998</cx:pt>
          <cx:pt idx="445">0.59999999999999998</cx:pt>
          <cx:pt idx="446">0.39000000000000001</cx:pt>
          <cx:pt idx="447">0.58999999999999997</cx:pt>
          <cx:pt idx="448">0.58999999999999997</cx:pt>
          <cx:pt idx="449">0.38</cx:pt>
          <cx:pt idx="450">0.45000000000000001</cx:pt>
          <cx:pt idx="451">0.40999999999999998</cx:pt>
          <cx:pt idx="452">0.40999999999999998</cx:pt>
          <cx:pt idx="453">0.35999999999999999</cx:pt>
          <cx:pt idx="454">0.62</cx:pt>
          <cx:pt idx="455">0.53000000000000003</cx:pt>
          <cx:pt idx="456">0.55000000000000004</cx:pt>
          <cx:pt idx="457">0.5</cx:pt>
          <cx:pt idx="458">0.59999999999999998</cx:pt>
          <cx:pt idx="459">0.59999999999999998</cx:pt>
          <cx:pt idx="460">0.56999999999999995</cx:pt>
          <cx:pt idx="461">0.58999999999999997</cx:pt>
          <cx:pt idx="462">0.34000000000000002</cx:pt>
          <cx:pt idx="463">0.45000000000000001</cx:pt>
          <cx:pt idx="464">0.45000000000000001</cx:pt>
          <cx:pt idx="465">0.73999999999999999</cx:pt>
          <cx:pt idx="466">0.53000000000000003</cx:pt>
          <cx:pt idx="467">0.73999999999999999</cx:pt>
          <cx:pt idx="468">0.46000000000000002</cx:pt>
          <cx:pt idx="469">0.73999999999999999</cx:pt>
          <cx:pt idx="470">0.45000000000000001</cx:pt>
          <cx:pt idx="471">0.54000000000000004</cx:pt>
          <cx:pt idx="472">0.92000000000000004</cx:pt>
          <cx:pt idx="473">0.75</cx:pt>
          <cx:pt idx="474">0.69999999999999996</cx:pt>
          <cx:pt idx="475">0.68000000000000005</cx:pt>
          <cx:pt idx="476">0.32000000000000001</cx:pt>
          <cx:pt idx="477">1.03</cx:pt>
          <cx:pt idx="478">0.39000000000000001</cx:pt>
          <cx:pt idx="479">0.68999999999999995</cx:pt>
          <cx:pt idx="480">0.76000000000000001</cx:pt>
          <cx:pt idx="481">0.62</cx:pt>
          <cx:pt idx="482">0.31</cx:pt>
          <cx:pt idx="483">0.48999999999999999</cx:pt>
          <cx:pt idx="484">0.48999999999999999</cx:pt>
          <cx:pt idx="485">0.81000000000000005</cx:pt>
          <cx:pt idx="486">0.62</cx:pt>
          <cx:pt idx="487">0.62</cx:pt>
          <cx:pt idx="488">0.58999999999999997</cx:pt>
          <cx:pt idx="489">0.78000000000000003</cx:pt>
          <cx:pt idx="490">0.56000000000000005</cx:pt>
          <cx:pt idx="491">0.64000000000000001</cx:pt>
          <cx:pt idx="492">0.66000000000000003</cx:pt>
          <cx:pt idx="493">0.66000000000000003</cx:pt>
          <cx:pt idx="494">0.45000000000000001</cx:pt>
          <cx:pt idx="495">0.45000000000000001</cx:pt>
          <cx:pt idx="496">0.60999999999999999</cx:pt>
          <cx:pt idx="497">0.78000000000000003</cx:pt>
          <cx:pt idx="498">0.34999999999999998</cx:pt>
          <cx:pt idx="499">0.66000000000000003</cx:pt>
          <cx:pt idx="500">0.60999999999999999</cx:pt>
          <cx:pt idx="501">0.60999999999999999</cx:pt>
          <cx:pt idx="502">0.41999999999999998</cx:pt>
          <cx:pt idx="503">0.59999999999999998</cx:pt>
          <cx:pt idx="504">0.59999999999999998</cx:pt>
          <cx:pt idx="505">0.42999999999999999</cx:pt>
          <cx:pt idx="506">0.75</cx:pt>
          <cx:pt idx="507">0.56999999999999995</cx:pt>
          <cx:pt idx="508">0.65000000000000002</cx:pt>
          <cx:pt idx="509">0.38</cx:pt>
          <cx:pt idx="510">0.41999999999999998</cx:pt>
          <cx:pt idx="511">0.62</cx:pt>
          <cx:pt idx="512">0.68999999999999995</cx:pt>
          <cx:pt idx="513">0.68999999999999995</cx:pt>
          <cx:pt idx="514">0.68999999999999995</cx:pt>
          <cx:pt idx="515">0.56000000000000005</cx:pt>
          <cx:pt idx="516">0.52000000000000002</cx:pt>
          <cx:pt idx="517">0.92000000000000004</cx:pt>
          <cx:pt idx="518">0.68999999999999995</cx:pt>
          <cx:pt idx="519">0.40999999999999998</cx:pt>
          <cx:pt idx="520">0.68000000000000005</cx:pt>
          <cx:pt idx="521">0.67000000000000004</cx:pt>
          <cx:pt idx="522">0.44</cx:pt>
          <cx:pt idx="523">0.63</cx:pt>
          <cx:pt idx="524">0.31</cx:pt>
          <cx:pt idx="525">1.04</cx:pt>
          <cx:pt idx="526">0.67000000000000004</cx:pt>
          <cx:pt idx="527">0.81999999999999995</cx:pt>
          <cx:pt idx="528">0.41999999999999998</cx:pt>
          <cx:pt idx="529">0.59999999999999998</cx:pt>
          <cx:pt idx="530">0.46000000000000002</cx:pt>
          <cx:pt idx="531">0.5</cx:pt>
          <cx:pt idx="532">0.5</cx:pt>
          <cx:pt idx="533">0.59999999999999998</cx:pt>
          <cx:pt idx="534">0.59999999999999998</cx:pt>
          <cx:pt idx="535">0.56000000000000005</cx:pt>
          <cx:pt idx="536">0.40999999999999998</cx:pt>
          <cx:pt idx="537">0.39000000000000001</cx:pt>
          <cx:pt idx="538">0.64000000000000001</cx:pt>
          <cx:pt idx="539">0.5</cx:pt>
          <cx:pt idx="540">0.5</cx:pt>
          <cx:pt idx="541">0.72999999999999998</cx:pt>
          <cx:pt idx="542">0.34999999999999998</cx:pt>
          <cx:pt idx="543">0.5</cx:pt>
          <cx:pt idx="544">0.68999999999999995</cx:pt>
          <cx:pt idx="545">0.58999999999999997</cx:pt>
          <cx:pt idx="546">0.57999999999999996</cx:pt>
          <cx:pt idx="547">0.46000000000000002</cx:pt>
          <cx:pt idx="548">0.56000000000000005</cx:pt>
          <cx:pt idx="549">0.59999999999999998</cx:pt>
          <cx:pt idx="550">0.59999999999999998</cx:pt>
          <cx:pt idx="551">0.56000000000000005</cx:pt>
          <cx:pt idx="552">0.46999999999999997</cx:pt>
          <cx:pt idx="553">0.37</cx:pt>
          <cx:pt idx="554">0.37</cx:pt>
          <cx:pt idx="555">0.47999999999999998</cx:pt>
          <cx:pt idx="556">0.56000000000000005</cx:pt>
          <cx:pt idx="557">0.62</cx:pt>
          <cx:pt idx="558">0.60999999999999999</cx:pt>
          <cx:pt idx="559">0.46999999999999997</cx:pt>
          <cx:pt idx="560">0.54000000000000004</cx:pt>
          <cx:pt idx="561">0.44</cx:pt>
          <cx:pt idx="562">0.59999999999999998</cx:pt>
          <cx:pt idx="563">0.47999999999999998</cx:pt>
          <cx:pt idx="564">0.68999999999999995</cx:pt>
          <cx:pt idx="565">0.56999999999999995</cx:pt>
          <cx:pt idx="566">0.54000000000000004</cx:pt>
          <cx:pt idx="567">0.34000000000000002</cx:pt>
          <cx:pt idx="568">0.66000000000000003</cx:pt>
          <cx:pt idx="569">0.66000000000000003</cx:pt>
          <cx:pt idx="570">0.93999999999999995</cx:pt>
          <cx:pt idx="571">0.57999999999999996</cx:pt>
          <cx:pt idx="572">0.42999999999999999</cx:pt>
          <cx:pt idx="573">0.38</cx:pt>
          <cx:pt idx="574">0.58999999999999997</cx:pt>
          <cx:pt idx="575">0.56999999999999995</cx:pt>
          <cx:pt idx="576">0.64000000000000001</cx:pt>
          <cx:pt idx="577">0.64000000000000001</cx:pt>
          <cx:pt idx="578">0.63</cx:pt>
          <cx:pt idx="579">0.58999999999999997</cx:pt>
          <cx:pt idx="580">0.56999999999999995</cx:pt>
          <cx:pt idx="581">0.44</cx:pt>
          <cx:pt idx="582">0.48999999999999999</cx:pt>
          <cx:pt idx="583">0.52000000000000002</cx:pt>
          <cx:pt idx="584">0.47999999999999998</cx:pt>
          <cx:pt idx="585">0.41999999999999998</cx:pt>
          <cx:pt idx="586">0.57999999999999996</cx:pt>
          <cx:pt idx="587">0.46999999999999997</cx:pt>
          <cx:pt idx="588">0.63</cx:pt>
          <cx:pt idx="589">0.5</cx:pt>
          <cx:pt idx="590">0.42999999999999999</cx:pt>
          <cx:pt idx="591">0.42999999999999999</cx:pt>
          <cx:pt idx="592">0.66000000000000003</cx:pt>
          <cx:pt idx="593">0.42999999999999999</cx:pt>
          <cx:pt idx="594">0.42999999999999999</cx:pt>
          <cx:pt idx="595">0.64000000000000001</cx:pt>
          <cx:pt idx="596">0.59999999999999998</cx:pt>
          <cx:pt idx="597">0.59999999999999998</cx:pt>
          <cx:pt idx="598">0.59999999999999998</cx:pt>
          <cx:pt idx="599">0.39000000000000001</cx:pt>
          <cx:pt idx="600">0.64000000000000001</cx:pt>
          <cx:pt idx="601">0.75</cx:pt>
          <cx:pt idx="602">0.72999999999999998</cx:pt>
          <cx:pt idx="603">0.46999999999999997</cx:pt>
          <cx:pt idx="604">0.53000000000000003</cx:pt>
          <cx:pt idx="605">0.52000000000000002</cx:pt>
          <cx:pt idx="606">0.67000000000000004</cx:pt>
          <cx:pt idx="607">0.68999999999999995</cx:pt>
          <cx:pt idx="608">0.68999999999999995</cx:pt>
          <cx:pt idx="609">0.40000000000000002</cx:pt>
          <cx:pt idx="610">0.5</cx:pt>
          <cx:pt idx="611">0.68999999999999995</cx:pt>
          <cx:pt idx="612">0.53000000000000003</cx:pt>
          <cx:pt idx="613">0.48999999999999999</cx:pt>
          <cx:pt idx="614">0.56999999999999995</cx:pt>
          <cx:pt idx="615">0.37</cx:pt>
          <cx:pt idx="616">0.89000000000000001</cx:pt>
        </cx:lvl>
      </cx:numDim>
    </cx:data>
    <cx:data id="2">
      <cx:numDim type="val">
        <cx:f>Sheet1!$K$2:$K$618</cx:f>
        <cx:lvl ptCount="617" formatCode="General">
          <cx:pt idx="0">0.32000000000000001</cx:pt>
          <cx:pt idx="1">0.57999999999999996</cx:pt>
          <cx:pt idx="2">0.35999999999999999</cx:pt>
          <cx:pt idx="3">0.35999999999999999</cx:pt>
          <cx:pt idx="4">0.23000000000000001</cx:pt>
          <cx:pt idx="5">0.27000000000000002</cx:pt>
          <cx:pt idx="6">0.32000000000000001</cx:pt>
          <cx:pt idx="7">0.46000000000000002</cx:pt>
          <cx:pt idx="8">0.33000000000000002</cx:pt>
          <cx:pt idx="9">0.32000000000000001</cx:pt>
          <cx:pt idx="10">0.56999999999999995</cx:pt>
          <cx:pt idx="11">0.56999999999999995</cx:pt>
          <cx:pt idx="12">0.56000000000000005</cx:pt>
          <cx:pt idx="13">0.35999999999999999</cx:pt>
          <cx:pt idx="14">0.26000000000000001</cx:pt>
          <cx:pt idx="15">0.26000000000000001</cx:pt>
          <cx:pt idx="16">0.23999999999999999</cx:pt>
          <cx:pt idx="17">0.83999999999999997</cx:pt>
          <cx:pt idx="18">0.73999999999999999</cx:pt>
          <cx:pt idx="19">0.68999999999999995</cx:pt>
          <cx:pt idx="20">0.59999999999999998</cx:pt>
          <cx:pt idx="21">0.38</cx:pt>
          <cx:pt idx="22">0.34999999999999998</cx:pt>
          <cx:pt idx="23">0.33000000000000002</cx:pt>
          <cx:pt idx="24">0.42999999999999999</cx:pt>
          <cx:pt idx="25">0.31</cx:pt>
          <cx:pt idx="26">0.31</cx:pt>
          <cx:pt idx="27">0.28999999999999998</cx:pt>
          <cx:pt idx="28">0.56999999999999995</cx:pt>
          <cx:pt idx="29">0.57999999999999996</cx:pt>
          <cx:pt idx="30">0.44</cx:pt>
          <cx:pt idx="31">0.38</cx:pt>
          <cx:pt idx="32">0.38</cx:pt>
          <cx:pt idx="33">0.42999999999999999</cx:pt>
          <cx:pt idx="34">0.35999999999999999</cx:pt>
          <cx:pt idx="35">0.45000000000000001</cx:pt>
          <cx:pt idx="36">0.68999999999999995</cx:pt>
          <cx:pt idx="37">0.68999999999999995</cx:pt>
          <cx:pt idx="38">0.67000000000000004</cx:pt>
          <cx:pt idx="39">0.28000000000000003</cx:pt>
          <cx:pt idx="40">0.52000000000000002</cx:pt>
          <cx:pt idx="41">0.52000000000000002</cx:pt>
          <cx:pt idx="42">0.38</cx:pt>
          <cx:pt idx="43">0.82999999999999996</cx:pt>
          <cx:pt idx="44">0.90000000000000002</cx:pt>
          <cx:pt idx="45">0.57999999999999996</cx:pt>
          <cx:pt idx="46">0.59999999999999998</cx:pt>
          <cx:pt idx="47">0.39000000000000001</cx:pt>
          <cx:pt idx="48">0.39000000000000001</cx:pt>
          <cx:pt idx="49">0.40999999999999998</cx:pt>
          <cx:pt idx="50">0.44</cx:pt>
          <cx:pt idx="51">0.65000000000000002</cx:pt>
          <cx:pt idx="52">0.48999999999999999</cx:pt>
          <cx:pt idx="53">0.5</cx:pt>
          <cx:pt idx="54">0.5</cx:pt>
          <cx:pt idx="55">0.5</cx:pt>
          <cx:pt idx="56">0.81000000000000005</cx:pt>
          <cx:pt idx="57">0.5</cx:pt>
          <cx:pt idx="58">0.53000000000000003</cx:pt>
          <cx:pt idx="59">0.44</cx:pt>
          <cx:pt idx="60">0.32000000000000001</cx:pt>
          <cx:pt idx="61">0.17999999999999999</cx:pt>
          <cx:pt idx="62">0.34000000000000002</cx:pt>
          <cx:pt idx="63">0.34000000000000002</cx:pt>
          <cx:pt idx="64">0.38</cx:pt>
          <cx:pt idx="65">0.37</cx:pt>
          <cx:pt idx="66">0.47999999999999998</cx:pt>
          <cx:pt idx="67">0.69999999999999996</cx:pt>
          <cx:pt idx="68">0.69999999999999996</cx:pt>
          <cx:pt idx="69">0.59999999999999998</cx:pt>
          <cx:pt idx="70">0.52000000000000002</cx:pt>
          <cx:pt idx="71">0.65000000000000002</cx:pt>
          <cx:pt idx="72">0.65000000000000002</cx:pt>
          <cx:pt idx="73">0.34000000000000002</cx:pt>
          <cx:pt idx="74">0.41999999999999998</cx:pt>
          <cx:pt idx="75">0.42999999999999999</cx:pt>
          <cx:pt idx="76">0.48999999999999999</cx:pt>
          <cx:pt idx="77">0.76000000000000001</cx:pt>
          <cx:pt idx="78">0.35999999999999999</cx:pt>
          <cx:pt idx="79">0.54000000000000004</cx:pt>
          <cx:pt idx="80">0.73999999999999999</cx:pt>
          <cx:pt idx="81">0.73999999999999999</cx:pt>
          <cx:pt idx="82">0.95999999999999996</cx:pt>
          <cx:pt idx="83">0.65000000000000002</cx:pt>
          <cx:pt idx="84">0.28999999999999998</cx:pt>
          <cx:pt idx="85">0.53000000000000003</cx:pt>
          <cx:pt idx="86">0.53000000000000003</cx:pt>
          <cx:pt idx="87">0.46000000000000002</cx:pt>
          <cx:pt idx="88">0.23000000000000001</cx:pt>
          <cx:pt idx="89">0.40000000000000002</cx:pt>
          <cx:pt idx="90">0.40000000000000002</cx:pt>
          <cx:pt idx="91">0.5</cx:pt>
          <cx:pt idx="92">0.5</cx:pt>
          <cx:pt idx="93">0.5</cx:pt>
          <cx:pt idx="94">0.72999999999999998</cx:pt>
          <cx:pt idx="95">0.72999999999999998</cx:pt>
          <cx:pt idx="96">0.79000000000000004</cx:pt>
          <cx:pt idx="97">0.90000000000000002</cx:pt>
          <cx:pt idx="98">0.55000000000000004</cx:pt>
          <cx:pt idx="99">0.57999999999999996</cx:pt>
          <cx:pt idx="100">0.22</cx:pt>
          <cx:pt idx="101">0.41999999999999998</cx:pt>
          <cx:pt idx="102">0.45000000000000001</cx:pt>
          <cx:pt idx="103">0.52000000000000002</cx:pt>
          <cx:pt idx="104">0.41999999999999998</cx:pt>
          <cx:pt idx="105">0.41999999999999998</cx:pt>
          <cx:pt idx="106">0.44</cx:pt>
          <cx:pt idx="107">0.75</cx:pt>
          <cx:pt idx="108">0.75</cx:pt>
          <cx:pt idx="109">0.65000000000000002</cx:pt>
          <cx:pt idx="110">0.59999999999999998</cx:pt>
          <cx:pt idx="111">0.53000000000000003</cx:pt>
          <cx:pt idx="112">0.38</cx:pt>
          <cx:pt idx="113">0.42999999999999999</cx:pt>
          <cx:pt idx="114">0.26000000000000001</cx:pt>
          <cx:pt idx="115">0.44</cx:pt>
          <cx:pt idx="116">0.34000000000000002</cx:pt>
          <cx:pt idx="117">0.46999999999999997</cx:pt>
          <cx:pt idx="118">0.32000000000000001</cx:pt>
          <cx:pt idx="119">0.70999999999999996</cx:pt>
          <cx:pt idx="120">0.69999999999999996</cx:pt>
          <cx:pt idx="121">0.47999999999999998</cx:pt>
          <cx:pt idx="122">0.40000000000000002</cx:pt>
          <cx:pt idx="123">0.38</cx:pt>
          <cx:pt idx="124">0.39000000000000001</cx:pt>
          <cx:pt idx="125">0.23999999999999999</cx:pt>
          <cx:pt idx="126">0.52000000000000002</cx:pt>
          <cx:pt idx="127">0.22</cx:pt>
          <cx:pt idx="128">0.60999999999999999</cx:pt>
          <cx:pt idx="129">0.67000000000000004</cx:pt>
          <cx:pt idx="130">0.52000000000000002</cx:pt>
          <cx:pt idx="131">0.52000000000000002</cx:pt>
          <cx:pt idx="132">0.35999999999999999</cx:pt>
          <cx:pt idx="133">0.27000000000000002</cx:pt>
          <cx:pt idx="134">0.41999999999999998</cx:pt>
          <cx:pt idx="135">0.31</cx:pt>
          <cx:pt idx="136">0.45000000000000001</cx:pt>
          <cx:pt idx="137">0.39000000000000001</cx:pt>
          <cx:pt idx="138">0.29999999999999999</cx:pt>
          <cx:pt idx="139">0.5</cx:pt>
          <cx:pt idx="140">0.68999999999999995</cx:pt>
          <cx:pt idx="141">0.68999999999999995</cx:pt>
          <cx:pt idx="142">0.68999999999999995</cx:pt>
          <cx:pt idx="143">0.45000000000000001</cx:pt>
          <cx:pt idx="144">0.58999999999999997</cx:pt>
          <cx:pt idx="145">0.23999999999999999</cx:pt>
          <cx:pt idx="146">0.23999999999999999</cx:pt>
          <cx:pt idx="147">0.5</cx:pt>
          <cx:pt idx="148">0.51000000000000001</cx:pt>
          <cx:pt idx="149">0.53000000000000003</cx:pt>
          <cx:pt idx="150">0.77000000000000002</cx:pt>
          <cx:pt idx="151">0.45000000000000001</cx:pt>
          <cx:pt idx="152">0.42999999999999999</cx:pt>
          <cx:pt idx="153">0.17999999999999999</cx:pt>
          <cx:pt idx="154">0.17999999999999999</cx:pt>
          <cx:pt idx="155">0.17999999999999999</cx:pt>
          <cx:pt idx="156">0.35999999999999999</cx:pt>
          <cx:pt idx="157">0.26000000000000001</cx:pt>
          <cx:pt idx="158">0.26000000000000001</cx:pt>
          <cx:pt idx="159">0.85999999999999999</cx:pt>
          <cx:pt idx="160">0.85999999999999999</cx:pt>
          <cx:pt idx="161">0.64000000000000001</cx:pt>
          <cx:pt idx="162">0.66000000000000003</cx:pt>
          <cx:pt idx="163">0.66000000000000003</cx:pt>
          <cx:pt idx="164">0.37</cx:pt>
          <cx:pt idx="165">0.44</cx:pt>
          <cx:pt idx="166">0.63</cx:pt>
          <cx:pt idx="167">0.38</cx:pt>
          <cx:pt idx="168">0.5</cx:pt>
          <cx:pt idx="169">0.40000000000000002</cx:pt>
          <cx:pt idx="170">0.28000000000000003</cx:pt>
          <cx:pt idx="171">0.29999999999999999</cx:pt>
          <cx:pt idx="172">0.40000000000000002</cx:pt>
          <cx:pt idx="173">0.56000000000000005</cx:pt>
          <cx:pt idx="174">0.56000000000000005</cx:pt>
          <cx:pt idx="175">0.48999999999999999</cx:pt>
          <cx:pt idx="176">0.59999999999999998</cx:pt>
          <cx:pt idx="177">0.39000000000000001</cx:pt>
          <cx:pt idx="178">0.60999999999999999</cx:pt>
          <cx:pt idx="179">0.60999999999999999</cx:pt>
          <cx:pt idx="180">0.53000000000000003</cx:pt>
          <cx:pt idx="181">0.67000000000000004</cx:pt>
          <cx:pt idx="182">0.27000000000000002</cx:pt>
          <cx:pt idx="183">0.53000000000000003</cx:pt>
          <cx:pt idx="184">0.53000000000000003</cx:pt>
          <cx:pt idx="185">0.53000000000000003</cx:pt>
          <cx:pt idx="186">0.31</cx:pt>
          <cx:pt idx="187">0.23999999999999999</cx:pt>
          <cx:pt idx="188">0.47999999999999998</cx:pt>
          <cx:pt idx="189">0.48999999999999999</cx:pt>
          <cx:pt idx="190">0.48999999999999999</cx:pt>
          <cx:pt idx="191">0.38</cx:pt>
          <cx:pt idx="192">0.39000000000000001</cx:pt>
          <cx:pt idx="193">0.65000000000000002</cx:pt>
          <cx:pt idx="194">0.65000000000000002</cx:pt>
          <cx:pt idx="195">0.65000000000000002</cx:pt>
          <cx:pt idx="196">0.51000000000000001</cx:pt>
          <cx:pt idx="197">0.27000000000000002</cx:pt>
          <cx:pt idx="198">0.39000000000000001</cx:pt>
          <cx:pt idx="199">0.34999999999999998</cx:pt>
          <cx:pt idx="200">0.31</cx:pt>
          <cx:pt idx="201">0.48999999999999999</cx:pt>
          <cx:pt idx="202">0.73999999999999999</cx:pt>
          <cx:pt idx="203">0.5</cx:pt>
          <cx:pt idx="204">0.80000000000000004</cx:pt>
          <cx:pt idx="205">0.40000000000000002</cx:pt>
          <cx:pt idx="206">0.29999999999999999</cx:pt>
          <cx:pt idx="207">0.39000000000000001</cx:pt>
          <cx:pt idx="208">0.28999999999999998</cx:pt>
          <cx:pt idx="209">0.26000000000000001</cx:pt>
          <cx:pt idx="210">0.26000000000000001</cx:pt>
          <cx:pt idx="211">0.26000000000000001</cx:pt>
          <cx:pt idx="212">0.27000000000000002</cx:pt>
          <cx:pt idx="213">0.53000000000000003</cx:pt>
          <cx:pt idx="214">0.51000000000000001</cx:pt>
          <cx:pt idx="215">0.69999999999999996</cx:pt>
          <cx:pt idx="216">0.63</cx:pt>
          <cx:pt idx="217">0.56999999999999995</cx:pt>
          <cx:pt idx="218">0.56999999999999995</cx:pt>
          <cx:pt idx="219">0.54000000000000004</cx:pt>
          <cx:pt idx="220">0.54000000000000004</cx:pt>
          <cx:pt idx="221">0.31</cx:pt>
          <cx:pt idx="222">0.44</cx:pt>
          <cx:pt idx="223">0.47999999999999998</cx:pt>
          <cx:pt idx="224">0.47999999999999998</cx:pt>
          <cx:pt idx="225">0.63</cx:pt>
          <cx:pt idx="226">0.65000000000000002</cx:pt>
          <cx:pt idx="227">0.44</cx:pt>
          <cx:pt idx="228">0.55000000000000004</cx:pt>
          <cx:pt idx="229">0.22</cx:pt>
          <cx:pt idx="230">0.22</cx:pt>
          <cx:pt idx="231">0.51000000000000001</cx:pt>
          <cx:pt idx="232">0.51000000000000001</cx:pt>
          <cx:pt idx="233">0.45000000000000001</cx:pt>
          <cx:pt idx="234">0.40000000000000002</cx:pt>
          <cx:pt idx="235">0.56000000000000005</cx:pt>
          <cx:pt idx="236">0.80000000000000004</cx:pt>
          <cx:pt idx="237">0.60999999999999999</cx:pt>
          <cx:pt idx="238">0.42999999999999999</cx:pt>
          <cx:pt idx="239">0.5</cx:pt>
          <cx:pt idx="240">0.79000000000000004</cx:pt>
          <cx:pt idx="241">0.29999999999999999</cx:pt>
          <cx:pt idx="242">0.27000000000000002</cx:pt>
          <cx:pt idx="243">0.40000000000000002</cx:pt>
          <cx:pt idx="244">0.45000000000000001</cx:pt>
          <cx:pt idx="245">0.53000000000000003</cx:pt>
          <cx:pt idx="246">1.04</cx:pt>
          <cx:pt idx="247">0.64000000000000001</cx:pt>
          <cx:pt idx="248">0.33000000000000002</cx:pt>
          <cx:pt idx="249">0.19</cx:pt>
          <cx:pt idx="250">0.28999999999999998</cx:pt>
          <cx:pt idx="251">0.51000000000000001</cx:pt>
          <cx:pt idx="252">0.58999999999999997</cx:pt>
          <cx:pt idx="253">0.48999999999999999</cx:pt>
          <cx:pt idx="254">0.47999999999999998</cx:pt>
          <cx:pt idx="255">0.79000000000000004</cx:pt>
          <cx:pt idx="256">0.16</cx:pt>
          <cx:pt idx="257">0.54000000000000004</cx:pt>
          <cx:pt idx="258">0.54000000000000004</cx:pt>
          <cx:pt idx="259">0.5</cx:pt>
          <cx:pt idx="260">0.68999999999999995</cx:pt>
          <cx:pt idx="261">0.73999999999999999</cx:pt>
          <cx:pt idx="262">0.57999999999999996</cx:pt>
          <cx:pt idx="263">0.53000000000000003</cx:pt>
          <cx:pt idx="264">0.64000000000000001</cx:pt>
          <cx:pt idx="265">0.54000000000000004</cx:pt>
          <cx:pt idx="266">0.60999999999999999</cx:pt>
          <cx:pt idx="267">0.51000000000000001</cx:pt>
          <cx:pt idx="268">0.51000000000000001</cx:pt>
          <cx:pt idx="269">0.51000000000000001</cx:pt>
          <cx:pt idx="270">0.51000000000000001</cx:pt>
          <cx:pt idx="271">0.70999999999999996</cx:pt>
          <cx:pt idx="272">0.56999999999999995</cx:pt>
          <cx:pt idx="273">0.20999999999999999</cx:pt>
          <cx:pt idx="274">0.47999999999999998</cx:pt>
          <cx:pt idx="275">0.78000000000000003</cx:pt>
          <cx:pt idx="276">0.52000000000000002</cx:pt>
          <cx:pt idx="277">0.75</cx:pt>
          <cx:pt idx="278">0.25</cx:pt>
          <cx:pt idx="279">0.31</cx:pt>
          <cx:pt idx="280">0.27000000000000002</cx:pt>
          <cx:pt idx="281">0.97999999999999998</cx:pt>
          <cx:pt idx="282">0.46999999999999997</cx:pt>
          <cx:pt idx="283">0.48999999999999999</cx:pt>
          <cx:pt idx="284">0.64000000000000001</cx:pt>
          <cx:pt idx="285">0.64000000000000001</cx:pt>
          <cx:pt idx="286">0.46000000000000002</cx:pt>
          <cx:pt idx="287">0.46000000000000002</cx:pt>
          <cx:pt idx="288">0.46000000000000002</cx:pt>
          <cx:pt idx="289">0.46000000000000002</cx:pt>
          <cx:pt idx="290">0.67000000000000004</cx:pt>
          <cx:pt idx="291">0.48999999999999999</cx:pt>
          <cx:pt idx="292">0.51000000000000001</cx:pt>
          <cx:pt idx="293">0.59999999999999998</cx:pt>
          <cx:pt idx="294">0.59999999999999998</cx:pt>
          <cx:pt idx="295">0.39000000000000001</cx:pt>
          <cx:pt idx="296">0.39000000000000001</cx:pt>
          <cx:pt idx="297">0.83999999999999997</cx:pt>
          <cx:pt idx="298">0.46000000000000002</cx:pt>
          <cx:pt idx="299">0.46000000000000002</cx:pt>
          <cx:pt idx="300">0.33000000000000002</cx:pt>
          <cx:pt idx="301">0.55000000000000004</cx:pt>
          <cx:pt idx="302">0.55000000000000004</cx:pt>
          <cx:pt idx="303">0.55000000000000004</cx:pt>
          <cx:pt idx="304">0.55000000000000004</cx:pt>
          <cx:pt idx="305">0.55000000000000004</cx:pt>
          <cx:pt idx="306">0.56000000000000005</cx:pt>
          <cx:pt idx="307">0.56999999999999995</cx:pt>
          <cx:pt idx="308">0.56999999999999995</cx:pt>
          <cx:pt idx="309">0.71999999999999997</cx:pt>
          <cx:pt idx="310">0.34000000000000002</cx:pt>
          <cx:pt idx="311">0.40999999999999998</cx:pt>
          <cx:pt idx="312">0.31</cx:pt>
          <cx:pt idx="313">0.57999999999999996</cx:pt>
          <cx:pt idx="314">0.56999999999999995</cx:pt>
          <cx:pt idx="315">0.56999999999999995</cx:pt>
          <cx:pt idx="316">0.34999999999999998</cx:pt>
          <cx:pt idx="317">0.32000000000000001</cx:pt>
          <cx:pt idx="318">0.42999999999999999</cx:pt>
          <cx:pt idx="319">0.62</cx:pt>
          <cx:pt idx="320">1</cx:pt>
          <cx:pt idx="321">1</cx:pt>
          <cx:pt idx="322">0.63</cx:pt>
          <cx:pt idx="323">0.59999999999999998</cx:pt>
          <cx:pt idx="324">0.59999999999999998</cx:pt>
          <cx:pt idx="325">0.68999999999999995</cx:pt>
          <cx:pt idx="326">0.52000000000000002</cx:pt>
          <cx:pt idx="327">0.41999999999999998</cx:pt>
          <cx:pt idx="328">0.26000000000000001</cx:pt>
          <cx:pt idx="329">0.46999999999999997</cx:pt>
          <cx:pt idx="330">0.46999999999999997</cx:pt>
          <cx:pt idx="331">0.52000000000000002</cx:pt>
          <cx:pt idx="332">0.52000000000000002</cx:pt>
          <cx:pt idx="333">0.51000000000000001</cx:pt>
          <cx:pt idx="334">0.46999999999999997</cx:pt>
          <cx:pt idx="335">0.62</cx:pt>
          <cx:pt idx="336">0.85999999999999999</cx:pt>
          <cx:pt idx="337">0.63</cx:pt>
          <cx:pt idx="338">0.63</cx:pt>
          <cx:pt idx="339">0.63</cx:pt>
          <cx:pt idx="340">0.44</cx:pt>
          <cx:pt idx="341">0.42999999999999999</cx:pt>
          <cx:pt idx="342">0.42999999999999999</cx:pt>
          <cx:pt idx="343">0.5</cx:pt>
          <cx:pt idx="344">0.5</cx:pt>
          <cx:pt idx="345">0.35999999999999999</cx:pt>
          <cx:pt idx="346">0.68000000000000005</cx:pt>
          <cx:pt idx="347">0.53000000000000003</cx:pt>
          <cx:pt idx="348">0.63</cx:pt>
          <cx:pt idx="349">0.65000000000000002</cx:pt>
          <cx:pt idx="350">0.31</cx:pt>
          <cx:pt idx="351">0.40000000000000002</cx:pt>
          <cx:pt idx="352">0.54000000000000004</cx:pt>
          <cx:pt idx="353">0.40000000000000002</cx:pt>
          <cx:pt idx="354">0.51000000000000001</cx:pt>
          <cx:pt idx="355">0.51000000000000001</cx:pt>
          <cx:pt idx="356">0.57999999999999996</cx:pt>
          <cx:pt idx="357">0.38</cx:pt>
          <cx:pt idx="358">0.35999999999999999</cx:pt>
          <cx:pt idx="359">0.35999999999999999</cx:pt>
          <cx:pt idx="360">0.40999999999999998</cx:pt>
          <cx:pt idx="361">0.59999999999999998</cx:pt>
          <cx:pt idx="362">0.44</cx:pt>
          <cx:pt idx="363">0.73999999999999999</cx:pt>
          <cx:pt idx="364">0.59999999999999998</cx:pt>
          <cx:pt idx="365">0.31</cx:pt>
          <cx:pt idx="366">0.25</cx:pt>
          <cx:pt idx="367">0.35999999999999999</cx:pt>
          <cx:pt idx="368">0.35999999999999999</cx:pt>
          <cx:pt idx="369">0.66000000000000003</cx:pt>
          <cx:pt idx="370">0.62</cx:pt>
          <cx:pt idx="371">0.67000000000000004</cx:pt>
          <cx:pt idx="372">0.40000000000000002</cx:pt>
          <cx:pt idx="373">0.40999999999999998</cx:pt>
          <cx:pt idx="374">0.63</cx:pt>
          <cx:pt idx="375">0.71999999999999997</cx:pt>
          <cx:pt idx="376">0.71999999999999997</cx:pt>
          <cx:pt idx="377">0.58999999999999997</cx:pt>
          <cx:pt idx="378">0.58999999999999997</cx:pt>
          <cx:pt idx="379">0.82999999999999996</cx:pt>
          <cx:pt idx="380">0.34999999999999998</cx:pt>
          <cx:pt idx="381">0.32000000000000001</cx:pt>
          <cx:pt idx="382">0.32000000000000001</cx:pt>
          <cx:pt idx="383">0.40000000000000002</cx:pt>
          <cx:pt idx="384">0.34000000000000002</cx:pt>
          <cx:pt idx="385">0.46000000000000002</cx:pt>
          <cx:pt idx="386">0.68000000000000005</cx:pt>
          <cx:pt idx="387">0.63</cx:pt>
          <cx:pt idx="388">0.53000000000000003</cx:pt>
          <cx:pt idx="389">0.53000000000000003</cx:pt>
          <cx:pt idx="390">0.53000000000000003</cx:pt>
          <cx:pt idx="391">0.58999999999999997</cx:pt>
          <cx:pt idx="392">0.40000000000000002</cx:pt>
          <cx:pt idx="393">0.51000000000000001</cx:pt>
          <cx:pt idx="394">0.42999999999999999</cx:pt>
          <cx:pt idx="395">0.53000000000000003</cx:pt>
          <cx:pt idx="396">0.56999999999999995</cx:pt>
          <cx:pt idx="397">0.78000000000000003</cx:pt>
          <cx:pt idx="398">0.27000000000000002</cx:pt>
          <cx:pt idx="399">0.28000000000000003</cx:pt>
          <cx:pt idx="400">0.31</cx:pt>
          <cx:pt idx="401">0.40000000000000002</cx:pt>
          <cx:pt idx="402">0.5</cx:pt>
          <cx:pt idx="403">0.39000000000000001</cx:pt>
          <cx:pt idx="404">0.56000000000000005</cx:pt>
          <cx:pt idx="405">0.62</cx:pt>
          <cx:pt idx="406">0.62</cx:pt>
          <cx:pt idx="407">0.56000000000000005</cx:pt>
          <cx:pt idx="408">0.62</cx:pt>
          <cx:pt idx="409">0.45000000000000001</cx:pt>
          <cx:pt idx="410">0.46999999999999997</cx:pt>
          <cx:pt idx="411">0.46999999999999997</cx:pt>
          <cx:pt idx="412">0.34999999999999998</cx:pt>
          <cx:pt idx="413">0.34999999999999998</cx:pt>
          <cx:pt idx="414">0.41999999999999998</cx:pt>
          <cx:pt idx="415">0.40000000000000002</cx:pt>
          <cx:pt idx="416">0.91000000000000003</cx:pt>
          <cx:pt idx="417">0.39000000000000001</cx:pt>
          <cx:pt idx="418">0.34000000000000002</cx:pt>
          <cx:pt idx="419">0.54000000000000004</cx:pt>
          <cx:pt idx="420">0.55000000000000004</cx:pt>
          <cx:pt idx="421">0.35999999999999999</cx:pt>
          <cx:pt idx="422">0.75</cx:pt>
          <cx:pt idx="423">0.67000000000000004</cx:pt>
          <cx:pt idx="424">0.67000000000000004</cx:pt>
          <cx:pt idx="425">0.58999999999999997</cx:pt>
          <cx:pt idx="426">0.58999999999999997</cx:pt>
          <cx:pt idx="427">0.45000000000000001</cx:pt>
          <cx:pt idx="428">0.40000000000000002</cx:pt>
          <cx:pt idx="429">0.37</cx:pt>
          <cx:pt idx="430">0.71999999999999997</cx:pt>
          <cx:pt idx="431">0.38</cx:pt>
          <cx:pt idx="432">0.25</cx:pt>
          <cx:pt idx="433">0.39000000000000001</cx:pt>
          <cx:pt idx="434">0.45000000000000001</cx:pt>
          <cx:pt idx="435">0.60999999999999999</cx:pt>
          <cx:pt idx="436">0.57999999999999996</cx:pt>
          <cx:pt idx="437">0.37</cx:pt>
          <cx:pt idx="438">0.20000000000000001</cx:pt>
          <cx:pt idx="439">0.5</cx:pt>
          <cx:pt idx="440">0.37</cx:pt>
          <cx:pt idx="441">0.40999999999999998</cx:pt>
          <cx:pt idx="442">0.55000000000000004</cx:pt>
          <cx:pt idx="443">0.16</cx:pt>
          <cx:pt idx="444">0.54000000000000004</cx:pt>
          <cx:pt idx="445">0.47999999999999998</cx:pt>
          <cx:pt idx="446">0.68999999999999995</cx:pt>
          <cx:pt idx="447">0.76000000000000001</cx:pt>
          <cx:pt idx="448">0.34000000000000002</cx:pt>
          <cx:pt idx="449">0.39000000000000001</cx:pt>
          <cx:pt idx="450">0.34999999999999998</cx:pt>
          <cx:pt idx="451">0.46000000000000002</cx:pt>
          <cx:pt idx="452">0.66000000000000003</cx:pt>
          <cx:pt idx="453">0.40000000000000002</cx:pt>
          <cx:pt idx="454">0.40999999999999998</cx:pt>
          <cx:pt idx="455">0.40999999999999998</cx:pt>
          <cx:pt idx="456">0.40999999999999998</cx:pt>
          <cx:pt idx="457">0.40000000000000002</cx:pt>
          <cx:pt idx="458">0.46000000000000002</cx:pt>
          <cx:pt idx="459">0.46000000000000002</cx:pt>
          <cx:pt idx="460">0.68000000000000005</cx:pt>
          <cx:pt idx="461">0.51000000000000001</cx:pt>
          <cx:pt idx="462">0.51000000000000001</cx:pt>
          <cx:pt idx="463">0.41999999999999998</cx:pt>
          <cx:pt idx="464">0.35999999999999999</cx:pt>
          <cx:pt idx="465">0.35999999999999999</cx:pt>
          <cx:pt idx="466">0.35999999999999999</cx:pt>
          <cx:pt idx="467">0.54000000000000004</cx:pt>
          <cx:pt idx="468">0.78000000000000003</cx:pt>
          <cx:pt idx="469">0.42999999999999999</cx:pt>
          <cx:pt idx="470">0.55000000000000004</cx:pt>
          <cx:pt idx="471">0.55000000000000004</cx:pt>
          <cx:pt idx="472">0.34000000000000002</cx:pt>
          <cx:pt idx="473">0.85999999999999999</cx:pt>
          <cx:pt idx="474">0.34000000000000002</cx:pt>
          <cx:pt idx="475">0.17999999999999999</cx:pt>
          <cx:pt idx="476">0.56000000000000005</cx:pt>
          <cx:pt idx="477">0.56000000000000005</cx:pt>
          <cx:pt idx="478">0.37</cx:pt>
          <cx:pt idx="479">0.87</cx:pt>
          <cx:pt idx="480">0.58999999999999997</cx:pt>
          <cx:pt idx="481">0.28999999999999998</cx:pt>
          <cx:pt idx="482">0.41999999999999998</cx:pt>
          <cx:pt idx="483">0.28000000000000003</cx:pt>
          <cx:pt idx="484">0.28999999999999998</cx:pt>
          <cx:pt idx="485">0.22</cx:pt>
          <cx:pt idx="486">0.31</cx:pt>
          <cx:pt idx="487">0.41999999999999998</cx:pt>
          <cx:pt idx="488">0.23000000000000001</cx:pt>
          <cx:pt idx="489">0.64000000000000001</cx:pt>
          <cx:pt idx="490">0.64000000000000001</cx:pt>
          <cx:pt idx="491">0.29999999999999999</cx:pt>
          <cx:pt idx="492">0.52000000000000002</cx:pt>
          <cx:pt idx="493">0.55000000000000004</cx:pt>
          <cx:pt idx="494">0.55000000000000004</cx:pt>
          <cx:pt idx="495">0.58999999999999997</cx:pt>
          <cx:pt idx="496">0.58999999999999997</cx:pt>
          <cx:pt idx="497">0.40000000000000002</cx:pt>
          <cx:pt idx="498">0.67000000000000004</cx:pt>
          <cx:pt idx="499">0.72999999999999998</cx:pt>
          <cx:pt idx="500">0.62</cx:pt>
          <cx:pt idx="501">0.42999999999999999</cx:pt>
          <cx:pt idx="502">0.42999999999999999</cx:pt>
          <cx:pt idx="503">0.57999999999999996</cx:pt>
          <cx:pt idx="504">0.47999999999999998</cx:pt>
          <cx:pt idx="505">0.44</cx:pt>
          <cx:pt idx="506">0.75</cx:pt>
          <cx:pt idx="507">0.41999999999999998</cx:pt>
          <cx:pt idx="508">0.56999999999999995</cx:pt>
          <cx:pt idx="509">0.35999999999999999</cx:pt>
          <cx:pt idx="510">0.35999999999999999</cx:pt>
          <cx:pt idx="511">0.35999999999999999</cx:pt>
          <cx:pt idx="512">0.83999999999999997</cx:pt>
          <cx:pt idx="513">0.83999999999999997</cx:pt>
          <cx:pt idx="514">0.56000000000000005</cx:pt>
          <cx:pt idx="515">0.46999999999999997</cx:pt>
          <cx:pt idx="516">0.40000000000000002</cx:pt>
          <cx:pt idx="517">0.42999999999999999</cx:pt>
          <cx:pt idx="518">0.37</cx:pt>
          <cx:pt idx="519">0.5</cx:pt>
          <cx:pt idx="520">0.34000000000000002</cx:pt>
          <cx:pt idx="521">0.34999999999999998</cx:pt>
          <cx:pt idx="522">0.63</cx:pt>
          <cx:pt idx="523">0.57999999999999996</cx:pt>
          <cx:pt idx="524">0.35999999999999999</cx:pt>
          <cx:pt idx="525">0.60999999999999999</cx:pt>
          <cx:pt idx="526">0.60999999999999999</cx:pt>
          <cx:pt idx="527">0.42999999999999999</cx:pt>
          <cx:pt idx="528">0.38</cx:pt>
          <cx:pt idx="529">0.38</cx:pt>
          <cx:pt idx="530">0.57999999999999996</cx:pt>
          <cx:pt idx="531">0.38</cx:pt>
          <cx:pt idx="532">0.29999999999999999</cx:pt>
          <cx:pt idx="533">0.29999999999999999</cx:pt>
          <cx:pt idx="534">0.58999999999999997</cx:pt>
          <cx:pt idx="535">0.51000000000000001</cx:pt>
          <cx:pt idx="536">0.34000000000000002</cx:pt>
          <cx:pt idx="537">0.77000000000000002</cx:pt>
          <cx:pt idx="538">0.42999999999999999</cx:pt>
          <cx:pt idx="539">0.48999999999999999</cx:pt>
          <cx:pt idx="540">0.77000000000000002</cx:pt>
          <cx:pt idx="541">0.77000000000000002</cx:pt>
          <cx:pt idx="542">0.34999999999999998</cx:pt>
          <cx:pt idx="543">0.64000000000000001</cx:pt>
          <cx:pt idx="544">0.64000000000000001</cx:pt>
          <cx:pt idx="545">0.26000000000000001</cx:pt>
          <cx:pt idx="546">0.34000000000000002</cx:pt>
          <cx:pt idx="547">0.35999999999999999</cx:pt>
          <cx:pt idx="548">0.35999999999999999</cx:pt>
          <cx:pt idx="549">0.56999999999999995</cx:pt>
          <cx:pt idx="550">0.40000000000000002</cx:pt>
          <cx:pt idx="551">0.33000000000000002</cx:pt>
          <cx:pt idx="552">0.68999999999999995</cx:pt>
          <cx:pt idx="553">0.68999999999999995</cx:pt>
          <cx:pt idx="554">0.71999999999999997</cx:pt>
          <cx:pt idx="555">0.71999999999999997</cx:pt>
          <cx:pt idx="556">0.37</cx:pt>
          <cx:pt idx="557">0.38</cx:pt>
          <cx:pt idx="558">0.42999999999999999</cx:pt>
          <cx:pt idx="559">0.51000000000000001</cx:pt>
          <cx:pt idx="560">0.59999999999999998</cx:pt>
          <cx:pt idx="561">0.60999999999999999</cx:pt>
          <cx:pt idx="562">1.01</cx:pt>
          <cx:pt idx="563">1.02</cx:pt>
          <cx:pt idx="564">0.63</cx:pt>
          <cx:pt idx="565">0.53000000000000003</cx:pt>
          <cx:pt idx="566">0.68999999999999995</cx:pt>
          <cx:pt idx="567">0.54000000000000004</cx:pt>
          <cx:pt idx="568">0.63</cx:pt>
          <cx:pt idx="569">0.63</cx:pt>
          <cx:pt idx="570">0.59999999999999998</cx:pt>
          <cx:pt idx="571">0.59999999999999998</cx:pt>
          <cx:pt idx="572">0.67000000000000004</cx:pt>
          <cx:pt idx="573">0.67000000000000004</cx:pt>
          <cx:pt idx="574">0.57999999999999996</cx:pt>
          <cx:pt idx="575">0.57999999999999996</cx:pt>
          <cx:pt idx="576">0.58999999999999997</cx:pt>
          <cx:pt idx="577">0.58999999999999997</cx:pt>
          <cx:pt idx="578">0.46000000000000002</cx:pt>
          <cx:pt idx="579">0.79000000000000004</cx:pt>
          <cx:pt idx="580">0.79000000000000004</cx:pt>
          <cx:pt idx="581">0.48999999999999999</cx:pt>
          <cx:pt idx="582">0.66000000000000003</cx:pt>
          <cx:pt idx="583">0.53000000000000003</cx:pt>
          <cx:pt idx="584">0.57999999999999996</cx:pt>
          <cx:pt idx="585">0.57999999999999996</cx:pt>
        </cx:lvl>
      </cx:numDim>
    </cx:data>
    <cx:data id="3">
      <cx:numDim type="val">
        <cx:f>Sheet1!$L$2:$L$618</cx:f>
        <cx:lvl ptCount="617" formatCode="General">
          <cx:pt idx="0">0.34000000000000002</cx:pt>
          <cx:pt idx="1">0.27000000000000002</cx:pt>
          <cx:pt idx="2">0.35999999999999999</cx:pt>
          <cx:pt idx="3">0.35999999999999999</cx:pt>
          <cx:pt idx="4">0.34000000000000002</cx:pt>
          <cx:pt idx="5">0.34000000000000002</cx:pt>
          <cx:pt idx="6">0.29999999999999999</cx:pt>
          <cx:pt idx="7">0.47999999999999998</cx:pt>
          <cx:pt idx="8">0.47999999999999998</cx:pt>
          <cx:pt idx="9">0.31</cx:pt>
          <cx:pt idx="10">0.31</cx:pt>
          <cx:pt idx="11">0.26000000000000001</cx:pt>
          <cx:pt idx="12">0.40000000000000002</cx:pt>
          <cx:pt idx="13">0.38</cx:pt>
          <cx:pt idx="14">0.38</cx:pt>
          <cx:pt idx="15">0.31</cx:pt>
          <cx:pt idx="16">0.28000000000000003</cx:pt>
          <cx:pt idx="17">0.28000000000000003</cx:pt>
          <cx:pt idx="18">0.25</cx:pt>
          <cx:pt idx="19">0.20999999999999999</cx:pt>
          <cx:pt idx="20">0.34000000000000002</cx:pt>
          <cx:pt idx="21">0.64000000000000001</cx:pt>
          <cx:pt idx="22">0.66000000000000003</cx:pt>
          <cx:pt idx="23">0.66000000000000003</cx:pt>
          <cx:pt idx="24">0.66000000000000003</cx:pt>
          <cx:pt idx="25">0.28000000000000003</cx:pt>
          <cx:pt idx="26">0.28000000000000003</cx:pt>
          <cx:pt idx="27">0.28000000000000003</cx:pt>
          <cx:pt idx="28">0.33000000000000002</cx:pt>
          <cx:pt idx="29">0.42999999999999999</cx:pt>
          <cx:pt idx="30">0.38</cx:pt>
          <cx:pt idx="31">0.28999999999999998</cx:pt>
          <cx:pt idx="32">0.33000000000000002</cx:pt>
          <cx:pt idx="33">0.53000000000000003</cx:pt>
          <cx:pt idx="34">0.40999999999999998</cx:pt>
          <cx:pt idx="35">0.73999999999999999</cx:pt>
          <cx:pt idx="36">0.58999999999999997</cx:pt>
          <cx:pt idx="37">0.54000000000000004</cx:pt>
          <cx:pt idx="38">0.51000000000000001</cx:pt>
          <cx:pt idx="39">0.51000000000000001</cx:pt>
          <cx:pt idx="40">0.28000000000000003</cx:pt>
          <cx:pt idx="41">0.20000000000000001</cx:pt>
          <cx:pt idx="42">0.55000000000000004</cx:pt>
          <cx:pt idx="43">0.31</cx:pt>
          <cx:pt idx="44">0.31</cx:pt>
          <cx:pt idx="45">0.58999999999999997</cx:pt>
          <cx:pt idx="46">0.27000000000000002</cx:pt>
          <cx:pt idx="47">0.32000000000000001</cx:pt>
          <cx:pt idx="48">0.37</cx:pt>
          <cx:pt idx="49">0.27000000000000002</cx:pt>
          <cx:pt idx="50">0.27000000000000002</cx:pt>
          <cx:pt idx="51">0.47999999999999998</cx:pt>
          <cx:pt idx="52">0.58999999999999997</cx:pt>
          <cx:pt idx="53">0.58999999999999997</cx:pt>
          <cx:pt idx="54">0.57999999999999996</cx:pt>
          <cx:pt idx="55">0.57999999999999996</cx:pt>
          <cx:pt idx="56">0.57999999999999996</cx:pt>
          <cx:pt idx="57">0.29999999999999999</cx:pt>
          <cx:pt idx="58">0.40000000000000002</cx:pt>
          <cx:pt idx="59">0.44</cx:pt>
          <cx:pt idx="60">0.37</cx:pt>
          <cx:pt idx="61">0.32000000000000001</cx:pt>
          <cx:pt idx="62">0.33000000000000002</cx:pt>
          <cx:pt idx="63">0.35999999999999999</cx:pt>
          <cx:pt idx="64">0.40999999999999998</cx:pt>
          <cx:pt idx="65">0.33000000000000002</cx:pt>
          <cx:pt idx="66">0.44</cx:pt>
          <cx:pt idx="67">0.69999999999999996</cx:pt>
          <cx:pt idx="68">0.28000000000000003</cx:pt>
          <cx:pt idx="69">0.23999999999999999</cx:pt>
          <cx:pt idx="70">0.12</cx:pt>
          <cx:pt idx="71">0.12</cx:pt>
          <cx:pt idx="72">0.12</cx:pt>
          <cx:pt idx="73">0.65000000000000002</cx:pt>
          <cx:pt idx="74">0.33000000000000002</cx:pt>
          <cx:pt idx="75">0.33000000000000002</cx:pt>
          <cx:pt idx="76">0.23999999999999999</cx:pt>
          <cx:pt idx="77">0.42999999999999999</cx:pt>
          <cx:pt idx="78">0.92000000000000004</cx:pt>
          <cx:pt idx="79">0.44</cx:pt>
          <cx:pt idx="80">0.29999999999999999</cx:pt>
          <cx:pt idx="81">0.32000000000000001</cx:pt>
          <cx:pt idx="82">0.23999999999999999</cx:pt>
          <cx:pt idx="83">0.23999999999999999</cx:pt>
          <cx:pt idx="84">0.26000000000000001</cx:pt>
          <cx:pt idx="85">0.39000000000000001</cx:pt>
          <cx:pt idx="86">0.29999999999999999</cx:pt>
          <cx:pt idx="87">0.34999999999999998</cx:pt>
          <cx:pt idx="88">0.56000000000000005</cx:pt>
          <cx:pt idx="89">0.33000000000000002</cx:pt>
          <cx:pt idx="90">0.40999999999999998</cx:pt>
          <cx:pt idx="91">0.29999999999999999</cx:pt>
          <cx:pt idx="92">0.40000000000000002</cx:pt>
          <cx:pt idx="93">0.48999999999999999</cx:pt>
          <cx:pt idx="94">0.52000000000000002</cx:pt>
          <cx:pt idx="95">0.40000000000000002</cx:pt>
          <cx:pt idx="96">0.23999999999999999</cx:pt>
          <cx:pt idx="97">0.28999999999999998</cx:pt>
          <cx:pt idx="98">0.28999999999999998</cx:pt>
          <cx:pt idx="99">0.56999999999999995</cx:pt>
          <cx:pt idx="100">0.29999999999999999</cx:pt>
          <cx:pt idx="101">0.29999999999999999</cx:pt>
          <cx:pt idx="102">0.38</cx:pt>
          <cx:pt idx="103">0.31</cx:pt>
          <cx:pt idx="104">0.37</cx:pt>
          <cx:pt idx="105">0.37</cx:pt>
          <cx:pt idx="106">0.47999999999999998</cx:pt>
          <cx:pt idx="107">0.59999999999999998</cx:pt>
          <cx:pt idx="108">0.31</cx:pt>
          <cx:pt idx="109">0.41999999999999998</cx:pt>
          <cx:pt idx="110">0.40000000000000002</cx:pt>
          <cx:pt idx="111">0.56000000000000005</cx:pt>
          <cx:pt idx="112">0.39000000000000001</cx:pt>
          <cx:pt idx="113">0.38</cx:pt>
          <cx:pt idx="114">0.31</cx:pt>
          <cx:pt idx="115">0.28000000000000003</cx:pt>
          <cx:pt idx="116">0.31</cx:pt>
          <cx:pt idx="117">0.64000000000000001</cx:pt>
          <cx:pt idx="118">0.64000000000000001</cx:pt>
          <cx:pt idx="119">0.41999999999999998</cx:pt>
          <cx:pt idx="120">0.32000000000000001</cx:pt>
          <cx:pt idx="121">0.28000000000000003</cx:pt>
          <cx:pt idx="122">0.81999999999999995</cx:pt>
          <cx:pt idx="123">0.34999999999999998</cx:pt>
          <cx:pt idx="124">0.31</cx:pt>
          <cx:pt idx="125">0.52000000000000002</cx:pt>
          <cx:pt idx="126">0.56999999999999995</cx:pt>
          <cx:pt idx="127">0.33000000000000002</cx:pt>
          <cx:pt idx="128">0.34000000000000002</cx:pt>
          <cx:pt idx="129">0.37</cx:pt>
          <cx:pt idx="130">0.35999999999999999</cx:pt>
          <cx:pt idx="131">0.65000000000000002</cx:pt>
          <cx:pt idx="132">0.40999999999999998</cx:pt>
          <cx:pt idx="133">0.40999999999999998</cx:pt>
          <cx:pt idx="134">0.25</cx:pt>
          <cx:pt idx="135">0.62</cx:pt>
          <cx:pt idx="136">0.62</cx:pt>
          <cx:pt idx="137">0.5</cx:pt>
          <cx:pt idx="138">0.37</cx:pt>
          <cx:pt idx="139">0.40999999999999998</cx:pt>
          <cx:pt idx="140">0.38</cx:pt>
          <cx:pt idx="141">0.28999999999999998</cx:pt>
          <cx:pt idx="142">0.31</cx:pt>
          <cx:pt idx="143">0.31</cx:pt>
          <cx:pt idx="144">0.35999999999999999</cx:pt>
          <cx:pt idx="145">0.35999999999999999</cx:pt>
          <cx:pt idx="146">0.35999999999999999</cx:pt>
          <cx:pt idx="147">0.35999999999999999</cx:pt>
          <cx:pt idx="148">0.5</cx:pt>
          <cx:pt idx="149">0.31</cx:pt>
          <cx:pt idx="150">0.34999999999999998</cx:pt>
          <cx:pt idx="151">0.26000000000000001</cx:pt>
          <cx:pt idx="152">0.40000000000000002</cx:pt>
          <cx:pt idx="153">0.40000000000000002</cx:pt>
          <cx:pt idx="154">0.33000000000000002</cx:pt>
          <cx:pt idx="155">0.83999999999999997</cx:pt>
          <cx:pt idx="156">0.83999999999999997</cx:pt>
          <cx:pt idx="157">0.38</cx:pt>
          <cx:pt idx="158">0.25</cx:pt>
          <cx:pt idx="159">0.52000000000000002</cx:pt>
          <cx:pt idx="160">0.52000000000000002</cx:pt>
          <cx:pt idx="161">0.53000000000000003</cx:pt>
          <cx:pt idx="162">0.42999999999999999</cx:pt>
          <cx:pt idx="163">0.28999999999999998</cx:pt>
          <cx:pt idx="164">0.57999999999999996</cx:pt>
          <cx:pt idx="165">0.47999999999999998</cx:pt>
          <cx:pt idx="166">0.47999999999999998</cx:pt>
          <cx:pt idx="167">0.35999999999999999</cx:pt>
          <cx:pt idx="168">0.52000000000000002</cx:pt>
          <cx:pt idx="169">0.66000000000000003</cx:pt>
          <cx:pt idx="170">0.66000000000000003</cx:pt>
          <cx:pt idx="171">0.32000000000000001</cx:pt>
          <cx:pt idx="172">0.25</cx:pt>
          <cx:pt idx="173">0.56000000000000005</cx:pt>
          <cx:pt idx="174">0.44</cx:pt>
          <cx:pt idx="175">0.44</cx:pt>
          <cx:pt idx="176">0.58999999999999997</cx:pt>
          <cx:pt idx="177">0.17999999999999999</cx:pt>
          <cx:pt idx="178">0.41999999999999998</cx:pt>
          <cx:pt idx="179">0.46999999999999997</cx:pt>
          <cx:pt idx="180">0.46999999999999997</cx:pt>
          <cx:pt idx="181">0.83999999999999997</cx:pt>
          <cx:pt idx="182">0.51000000000000001</cx:pt>
          <cx:pt idx="183">0.28000000000000003</cx:pt>
          <cx:pt idx="184">0.47999999999999998</cx:pt>
        </cx:lvl>
      </cx:numDim>
    </cx:data>
    <cx:data id="4">
      <cx:numDim type="val">
        <cx:f>Sheet1!$M$2:$M$618</cx:f>
        <cx:lvl ptCount="617" formatCode="General">
          <cx:pt idx="0">0.41999999999999998</cx:pt>
          <cx:pt idx="1">0.32000000000000001</cx:pt>
          <cx:pt idx="2">0.33000000000000002</cx:pt>
          <cx:pt idx="3">0.34999999999999998</cx:pt>
          <cx:pt idx="4">0.34999999999999998</cx:pt>
          <cx:pt idx="5">0.40000000000000002</cx:pt>
          <cx:pt idx="6">0.29999999999999999</cx:pt>
          <cx:pt idx="7">0.54000000000000004</cx:pt>
          <cx:pt idx="8">0.62</cx:pt>
          <cx:pt idx="9">0.35999999999999999</cx:pt>
          <cx:pt idx="10">0.31</cx:pt>
          <cx:pt idx="11">0.38</cx:pt>
          <cx:pt idx="12">0.34999999999999998</cx:pt>
          <cx:pt idx="13">0.56999999999999995</cx:pt>
          <cx:pt idx="14">0.26000000000000001</cx:pt>
          <cx:pt idx="15">0.84999999999999998</cx:pt>
        </cx:lvl>
      </cx:numDim>
    </cx:data>
  </cx:chartData>
  <cx:chart>
    <cx:title pos="t" align="ctr" overlay="0">
      <cx:tx>
        <cx:txData>
          <cx:v>Quality rating by volatile acidity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Display" panose="02110004020202020204"/>
            </a:rPr>
            <a:t>Quality rating by volatile acidity</a:t>
          </a:r>
        </a:p>
      </cx:txPr>
    </cx:title>
    <cx:plotArea>
      <cx:plotAreaRegion>
        <cx:series layoutId="boxWhisker" uniqueId="{382760A8-942B-4CCC-A124-AB73CA43F12E}">
          <cx:tx>
            <cx:txData>
              <cx:f>Sheet1!$I$1</cx:f>
              <cx:v>Quality Group 4</cx:v>
            </cx:txData>
          </cx:tx>
          <cx:spPr>
            <a:solidFill>
              <a:srgbClr val="FFFF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0C24012E-586B-4480-92BE-BEFEFCD3C66C}">
          <cx:tx>
            <cx:txData>
              <cx:f>Sheet1!$J$1</cx:f>
              <cx:v>Quality Group 5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C4DB7A0E-C554-45ED-8B28-D66D493DBB60}">
          <cx:tx>
            <cx:txData>
              <cx:f>Sheet1!$K$1</cx:f>
              <cx:v>Quality Group 6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90127199-764C-4D65-B550-B2D30A34D4F0}">
          <cx:tx>
            <cx:txData>
              <cx:f>Sheet1!$L$1</cx:f>
              <cx:v>Quality Group 7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68E6C1C1-4D5C-4CE1-8F27-3761AA43707F}">
          <cx:tx>
            <cx:txData>
              <cx:f>Sheet1!$M$1</cx:f>
              <cx:v>Quality Group 8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439999998"/>
        <cx:tickLabels/>
      </cx:axis>
      <cx:axis id="1">
        <cx:valScaling/>
        <cx:majorGridlines/>
        <cx:minorGridlines/>
        <cx:tickLabels/>
      </cx:axis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Sheet1!$G$2:$G$618</cx:f>
        <cx:lvl ptCount="617" formatCode="General">
          <cx:pt idx="0">7</cx:pt>
          <cx:pt idx="1">8</cx:pt>
          <cx:pt idx="2">8</cx:pt>
          <cx:pt idx="3">9</cx:pt>
          <cx:pt idx="4">9</cx:pt>
          <cx:pt idx="5">10</cx:pt>
          <cx:pt idx="6">11</cx:pt>
          <cx:pt idx="7">12</cx:pt>
          <cx:pt idx="8">13</cx:pt>
          <cx:pt idx="9">13</cx:pt>
          <cx:pt idx="10">13</cx:pt>
          <cx:pt idx="11">13</cx:pt>
          <cx:pt idx="12">14</cx:pt>
          <cx:pt idx="13">14</cx:pt>
          <cx:pt idx="14">14</cx:pt>
          <cx:pt idx="15">14</cx:pt>
          <cx:pt idx="16">19</cx:pt>
          <cx:pt idx="17">20</cx:pt>
          <cx:pt idx="18">20</cx:pt>
          <cx:pt idx="19">23</cx:pt>
          <cx:pt idx="20">23</cx:pt>
          <cx:pt idx="21">24</cx:pt>
          <cx:pt idx="22">24</cx:pt>
          <cx:pt idx="23">26</cx:pt>
          <cx:pt idx="24">26</cx:pt>
          <cx:pt idx="25">29</cx:pt>
          <cx:pt idx="26">29</cx:pt>
          <cx:pt idx="27">31</cx:pt>
          <cx:pt idx="28">32</cx:pt>
          <cx:pt idx="29">36</cx:pt>
          <cx:pt idx="30">42</cx:pt>
          <cx:pt idx="31">43</cx:pt>
          <cx:pt idx="32">46</cx:pt>
          <cx:pt idx="33">47</cx:pt>
          <cx:pt idx="34">47</cx:pt>
          <cx:pt idx="35">48</cx:pt>
          <cx:pt idx="36">49</cx:pt>
          <cx:pt idx="37">51</cx:pt>
          <cx:pt idx="38">55</cx:pt>
          <cx:pt idx="39">61</cx:pt>
          <cx:pt idx="40">63</cx:pt>
          <cx:pt idx="41">67</cx:pt>
          <cx:pt idx="42">75</cx:pt>
          <cx:pt idx="43">84</cx:pt>
          <cx:pt idx="44">85</cx:pt>
          <cx:pt idx="45">86</cx:pt>
          <cx:pt idx="46">119</cx:pt>
        </cx:lvl>
      </cx:numDim>
    </cx:data>
    <cx:data id="1">
      <cx:numDim type="val">
        <cx:f>Sheet1!$H$2:$H$618</cx:f>
        <cx:lvl ptCount="617" formatCode="General">
          <cx:pt idx="0">6</cx:pt>
          <cx:pt idx="1">6</cx:pt>
          <cx:pt idx="2">7</cx:pt>
          <cx:pt idx="3">8</cx:pt>
          <cx:pt idx="4">8</cx:pt>
          <cx:pt idx="5">8</cx:pt>
          <cx:pt idx="6">9</cx:pt>
          <cx:pt idx="7">9</cx:pt>
          <cx:pt idx="8">10</cx:pt>
          <cx:pt idx="9">10</cx:pt>
          <cx:pt idx="10">10</cx:pt>
          <cx:pt idx="11">11</cx:pt>
          <cx:pt idx="12">11</cx:pt>
          <cx:pt idx="13">11</cx:pt>
          <cx:pt idx="14">11</cx:pt>
          <cx:pt idx="15">11</cx:pt>
          <cx:pt idx="16">11</cx:pt>
          <cx:pt idx="17">11</cx:pt>
          <cx:pt idx="18">11</cx:pt>
          <cx:pt idx="19">11</cx:pt>
          <cx:pt idx="20">11</cx:pt>
          <cx:pt idx="21">12</cx:pt>
          <cx:pt idx="22">12</cx:pt>
          <cx:pt idx="23">12</cx:pt>
          <cx:pt idx="24">12</cx:pt>
          <cx:pt idx="25">12</cx:pt>
          <cx:pt idx="26">12</cx:pt>
          <cx:pt idx="27">12</cx:pt>
          <cx:pt idx="28">12</cx:pt>
          <cx:pt idx="29">12</cx:pt>
          <cx:pt idx="30">12</cx:pt>
          <cx:pt idx="31">13</cx:pt>
          <cx:pt idx="32">13</cx:pt>
          <cx:pt idx="33">13</cx:pt>
          <cx:pt idx="34">13</cx:pt>
          <cx:pt idx="35">13</cx:pt>
          <cx:pt idx="36">13</cx:pt>
          <cx:pt idx="37">13</cx:pt>
          <cx:pt idx="38">13</cx:pt>
          <cx:pt idx="39">13</cx:pt>
          <cx:pt idx="40">13</cx:pt>
          <cx:pt idx="41">13</cx:pt>
          <cx:pt idx="42">13</cx:pt>
          <cx:pt idx="43">14</cx:pt>
          <cx:pt idx="44">14</cx:pt>
          <cx:pt idx="45">14</cx:pt>
          <cx:pt idx="46">14</cx:pt>
          <cx:pt idx="47">14</cx:pt>
          <cx:pt idx="48">14</cx:pt>
          <cx:pt idx="49">14</cx:pt>
          <cx:pt idx="50">14</cx:pt>
          <cx:pt idx="51">15</cx:pt>
          <cx:pt idx="52">15</cx:pt>
          <cx:pt idx="53">15</cx:pt>
          <cx:pt idx="54">15</cx:pt>
          <cx:pt idx="55">15</cx:pt>
          <cx:pt idx="56">15</cx:pt>
          <cx:pt idx="57">15</cx:pt>
          <cx:pt idx="58">15</cx:pt>
          <cx:pt idx="59">15</cx:pt>
          <cx:pt idx="60">15</cx:pt>
          <cx:pt idx="61">15</cx:pt>
          <cx:pt idx="62">15</cx:pt>
          <cx:pt idx="63">15</cx:pt>
          <cx:pt idx="64">16</cx:pt>
          <cx:pt idx="65">16</cx:pt>
          <cx:pt idx="66">16</cx:pt>
          <cx:pt idx="67">16</cx:pt>
          <cx:pt idx="68">16</cx:pt>
          <cx:pt idx="69">16</cx:pt>
          <cx:pt idx="70">16</cx:pt>
          <cx:pt idx="71">16</cx:pt>
          <cx:pt idx="72">17</cx:pt>
          <cx:pt idx="73">17</cx:pt>
          <cx:pt idx="74">17</cx:pt>
          <cx:pt idx="75">17</cx:pt>
          <cx:pt idx="76">17</cx:pt>
          <cx:pt idx="77">17</cx:pt>
          <cx:pt idx="78">17</cx:pt>
          <cx:pt idx="79">18</cx:pt>
          <cx:pt idx="80">18</cx:pt>
          <cx:pt idx="81">18</cx:pt>
          <cx:pt idx="82">18</cx:pt>
          <cx:pt idx="83">18</cx:pt>
          <cx:pt idx="84">18</cx:pt>
          <cx:pt idx="85">18</cx:pt>
          <cx:pt idx="86">18</cx:pt>
          <cx:pt idx="87">18</cx:pt>
          <cx:pt idx="88">18</cx:pt>
          <cx:pt idx="89">18</cx:pt>
          <cx:pt idx="90">18</cx:pt>
          <cx:pt idx="91">19</cx:pt>
          <cx:pt idx="92">19</cx:pt>
          <cx:pt idx="93">19</cx:pt>
          <cx:pt idx="94">19</cx:pt>
          <cx:pt idx="95">19</cx:pt>
          <cx:pt idx="96">19</cx:pt>
          <cx:pt idx="97">19</cx:pt>
          <cx:pt idx="98">19</cx:pt>
          <cx:pt idx="99">19</cx:pt>
          <cx:pt idx="100">19</cx:pt>
          <cx:pt idx="101">20</cx:pt>
          <cx:pt idx="102">20</cx:pt>
          <cx:pt idx="103">20</cx:pt>
          <cx:pt idx="104">20</cx:pt>
          <cx:pt idx="105">20</cx:pt>
          <cx:pt idx="106">20</cx:pt>
          <cx:pt idx="107">20</cx:pt>
          <cx:pt idx="108">20</cx:pt>
          <cx:pt idx="109">20</cx:pt>
          <cx:pt idx="110">20</cx:pt>
          <cx:pt idx="111">20</cx:pt>
          <cx:pt idx="112">20</cx:pt>
          <cx:pt idx="113">20</cx:pt>
          <cx:pt idx="114">20</cx:pt>
          <cx:pt idx="115">20</cx:pt>
          <cx:pt idx="116">21</cx:pt>
          <cx:pt idx="117">21</cx:pt>
          <cx:pt idx="118">21</cx:pt>
          <cx:pt idx="119">21</cx:pt>
          <cx:pt idx="120">21</cx:pt>
          <cx:pt idx="121">21</cx:pt>
          <cx:pt idx="122">22</cx:pt>
          <cx:pt idx="123">22</cx:pt>
          <cx:pt idx="124">22</cx:pt>
          <cx:pt idx="125">22</cx:pt>
          <cx:pt idx="126">22</cx:pt>
          <cx:pt idx="127">22</cx:pt>
          <cx:pt idx="128">22</cx:pt>
          <cx:pt idx="129">22</cx:pt>
          <cx:pt idx="130">22</cx:pt>
          <cx:pt idx="131">22</cx:pt>
          <cx:pt idx="132">22</cx:pt>
          <cx:pt idx="133">22</cx:pt>
          <cx:pt idx="134">22</cx:pt>
          <cx:pt idx="135">22</cx:pt>
          <cx:pt idx="136">23</cx:pt>
          <cx:pt idx="137">23</cx:pt>
          <cx:pt idx="138">23</cx:pt>
          <cx:pt idx="139">23</cx:pt>
          <cx:pt idx="140">23</cx:pt>
          <cx:pt idx="141">23</cx:pt>
          <cx:pt idx="142">23</cx:pt>
          <cx:pt idx="143">23</cx:pt>
          <cx:pt idx="144">23</cx:pt>
          <cx:pt idx="145">23</cx:pt>
          <cx:pt idx="146">23</cx:pt>
          <cx:pt idx="147">23</cx:pt>
          <cx:pt idx="148">24</cx:pt>
          <cx:pt idx="149">24</cx:pt>
          <cx:pt idx="150">24</cx:pt>
          <cx:pt idx="151">25</cx:pt>
          <cx:pt idx="152">25</cx:pt>
          <cx:pt idx="153">25</cx:pt>
          <cx:pt idx="154">25</cx:pt>
          <cx:pt idx="155">25</cx:pt>
          <cx:pt idx="156">25</cx:pt>
          <cx:pt idx="157">25</cx:pt>
          <cx:pt idx="158">25</cx:pt>
          <cx:pt idx="159">26</cx:pt>
          <cx:pt idx="160">26</cx:pt>
          <cx:pt idx="161">26</cx:pt>
          <cx:pt idx="162">26</cx:pt>
          <cx:pt idx="163">26</cx:pt>
          <cx:pt idx="164">26</cx:pt>
          <cx:pt idx="165">26</cx:pt>
          <cx:pt idx="166">26</cx:pt>
          <cx:pt idx="167">26</cx:pt>
          <cx:pt idx="168">26</cx:pt>
          <cx:pt idx="169">26</cx:pt>
          <cx:pt idx="170">27</cx:pt>
          <cx:pt idx="171">27</cx:pt>
          <cx:pt idx="172">27</cx:pt>
          <cx:pt idx="173">27</cx:pt>
          <cx:pt idx="174">27</cx:pt>
          <cx:pt idx="175">27</cx:pt>
          <cx:pt idx="176">27</cx:pt>
          <cx:pt idx="177">27</cx:pt>
          <cx:pt idx="178">27</cx:pt>
          <cx:pt idx="179">28</cx:pt>
          <cx:pt idx="180">28</cx:pt>
          <cx:pt idx="181">28</cx:pt>
          <cx:pt idx="182">28</cx:pt>
          <cx:pt idx="183">28</cx:pt>
          <cx:pt idx="184">28</cx:pt>
          <cx:pt idx="185">28</cx:pt>
          <cx:pt idx="186">28</cx:pt>
          <cx:pt idx="187">28</cx:pt>
          <cx:pt idx="188">28</cx:pt>
          <cx:pt idx="189">28</cx:pt>
          <cx:pt idx="190">28</cx:pt>
          <cx:pt idx="191">28</cx:pt>
          <cx:pt idx="192">29</cx:pt>
          <cx:pt idx="193">29</cx:pt>
          <cx:pt idx="194">29</cx:pt>
          <cx:pt idx="195">30</cx:pt>
          <cx:pt idx="196">30</cx:pt>
          <cx:pt idx="197">30</cx:pt>
          <cx:pt idx="198">30</cx:pt>
          <cx:pt idx="199">31</cx:pt>
          <cx:pt idx="200">31</cx:pt>
          <cx:pt idx="201">31</cx:pt>
          <cx:pt idx="202">31</cx:pt>
          <cx:pt idx="203">31</cx:pt>
          <cx:pt idx="204">31</cx:pt>
          <cx:pt idx="205">31</cx:pt>
          <cx:pt idx="206">31</cx:pt>
          <cx:pt idx="207">31</cx:pt>
          <cx:pt idx="208">31</cx:pt>
          <cx:pt idx="209">31</cx:pt>
          <cx:pt idx="210">31</cx:pt>
          <cx:pt idx="211">31</cx:pt>
          <cx:pt idx="212">32</cx:pt>
          <cx:pt idx="213">32</cx:pt>
          <cx:pt idx="214">32</cx:pt>
          <cx:pt idx="215">32</cx:pt>
          <cx:pt idx="216">32</cx:pt>
          <cx:pt idx="217">32</cx:pt>
          <cx:pt idx="218">32</cx:pt>
          <cx:pt idx="219">32</cx:pt>
          <cx:pt idx="220">32</cx:pt>
          <cx:pt idx="221">32</cx:pt>
          <cx:pt idx="222">32</cx:pt>
          <cx:pt idx="223">33</cx:pt>
          <cx:pt idx="224">33</cx:pt>
          <cx:pt idx="225">33</cx:pt>
          <cx:pt idx="226">33</cx:pt>
          <cx:pt idx="227">33</cx:pt>
          <cx:pt idx="228">33</cx:pt>
          <cx:pt idx="229">34</cx:pt>
          <cx:pt idx="230">34</cx:pt>
          <cx:pt idx="231">34</cx:pt>
          <cx:pt idx="232">34</cx:pt>
          <cx:pt idx="233">34</cx:pt>
          <cx:pt idx="234">34</cx:pt>
          <cx:pt idx="235">34</cx:pt>
          <cx:pt idx="236">35</cx:pt>
          <cx:pt idx="237">35</cx:pt>
          <cx:pt idx="238">35</cx:pt>
          <cx:pt idx="239">35</cx:pt>
          <cx:pt idx="240">35</cx:pt>
          <cx:pt idx="241">35</cx:pt>
          <cx:pt idx="242">35</cx:pt>
          <cx:pt idx="243">36</cx:pt>
          <cx:pt idx="244">36</cx:pt>
          <cx:pt idx="245">36</cx:pt>
          <cx:pt idx="246">36</cx:pt>
          <cx:pt idx="247">37</cx:pt>
          <cx:pt idx="248">37</cx:pt>
          <cx:pt idx="249">37</cx:pt>
          <cx:pt idx="250">37</cx:pt>
          <cx:pt idx="251">37</cx:pt>
          <cx:pt idx="252">37</cx:pt>
          <cx:pt idx="253">37</cx:pt>
          <cx:pt idx="254">37</cx:pt>
          <cx:pt idx="255">37</cx:pt>
          <cx:pt idx="256">37</cx:pt>
          <cx:pt idx="257">37</cx:pt>
          <cx:pt idx="258">37</cx:pt>
          <cx:pt idx="259">38</cx:pt>
          <cx:pt idx="260">38</cx:pt>
          <cx:pt idx="261">38</cx:pt>
          <cx:pt idx="262">38</cx:pt>
          <cx:pt idx="263">38</cx:pt>
          <cx:pt idx="264">38</cx:pt>
          <cx:pt idx="265">38</cx:pt>
          <cx:pt idx="266">38</cx:pt>
          <cx:pt idx="267">38</cx:pt>
          <cx:pt idx="268">38</cx:pt>
          <cx:pt idx="269">38</cx:pt>
          <cx:pt idx="270">38</cx:pt>
          <cx:pt idx="271">39</cx:pt>
          <cx:pt idx="272">39</cx:pt>
          <cx:pt idx="273">39</cx:pt>
          <cx:pt idx="274">39</cx:pt>
          <cx:pt idx="275">39</cx:pt>
          <cx:pt idx="276">39</cx:pt>
          <cx:pt idx="277">40</cx:pt>
          <cx:pt idx="278">40</cx:pt>
          <cx:pt idx="279">40</cx:pt>
          <cx:pt idx="280">40</cx:pt>
          <cx:pt idx="281">40</cx:pt>
          <cx:pt idx="282">40</cx:pt>
          <cx:pt idx="283">40</cx:pt>
          <cx:pt idx="284">40</cx:pt>
          <cx:pt idx="285">40</cx:pt>
          <cx:pt idx="286">40</cx:pt>
          <cx:pt idx="287">41</cx:pt>
          <cx:pt idx="288">41</cx:pt>
          <cx:pt idx="289">42</cx:pt>
          <cx:pt idx="290">42</cx:pt>
          <cx:pt idx="291">42</cx:pt>
          <cx:pt idx="292">42</cx:pt>
          <cx:pt idx="293">42</cx:pt>
          <cx:pt idx="294">42</cx:pt>
          <cx:pt idx="295">42</cx:pt>
          <cx:pt idx="296">42</cx:pt>
          <cx:pt idx="297">42</cx:pt>
          <cx:pt idx="298">42</cx:pt>
          <cx:pt idx="299">42</cx:pt>
          <cx:pt idx="300">43</cx:pt>
          <cx:pt idx="301">43</cx:pt>
          <cx:pt idx="302">43</cx:pt>
          <cx:pt idx="303">44</cx:pt>
          <cx:pt idx="304">44</cx:pt>
          <cx:pt idx="305">44</cx:pt>
          <cx:pt idx="306">44</cx:pt>
          <cx:pt idx="307">44</cx:pt>
          <cx:pt idx="308">44</cx:pt>
          <cx:pt idx="309">45</cx:pt>
          <cx:pt idx="310">45</cx:pt>
          <cx:pt idx="311">45</cx:pt>
          <cx:pt idx="312">45</cx:pt>
          <cx:pt idx="313">45</cx:pt>
          <cx:pt idx="314">45</cx:pt>
          <cx:pt idx="315">45</cx:pt>
          <cx:pt idx="316">45</cx:pt>
          <cx:pt idx="317">46</cx:pt>
          <cx:pt idx="318">46</cx:pt>
          <cx:pt idx="319">46</cx:pt>
          <cx:pt idx="320">47</cx:pt>
          <cx:pt idx="321">47</cx:pt>
          <cx:pt idx="322">47</cx:pt>
          <cx:pt idx="323">47</cx:pt>
          <cx:pt idx="324">47</cx:pt>
          <cx:pt idx="325">47</cx:pt>
          <cx:pt idx="326">47</cx:pt>
          <cx:pt idx="327">48</cx:pt>
          <cx:pt idx="328">48</cx:pt>
          <cx:pt idx="329">48</cx:pt>
          <cx:pt idx="330">48</cx:pt>
          <cx:pt idx="331">48</cx:pt>
          <cx:pt idx="332">48</cx:pt>
          <cx:pt idx="333">48</cx:pt>
          <cx:pt idx="334">49</cx:pt>
          <cx:pt idx="335">49</cx:pt>
          <cx:pt idx="336">49</cx:pt>
          <cx:pt idx="337">49</cx:pt>
          <cx:pt idx="338">49</cx:pt>
          <cx:pt idx="339">49</cx:pt>
          <cx:pt idx="340">49</cx:pt>
          <cx:pt idx="341">49</cx:pt>
          <cx:pt idx="342">50</cx:pt>
          <cx:pt idx="343">50</cx:pt>
          <cx:pt idx="344">50</cx:pt>
          <cx:pt idx="345">51</cx:pt>
          <cx:pt idx="346">51</cx:pt>
          <cx:pt idx="347">51</cx:pt>
          <cx:pt idx="348">52</cx:pt>
          <cx:pt idx="349">52</cx:pt>
          <cx:pt idx="350">52</cx:pt>
          <cx:pt idx="351">52</cx:pt>
          <cx:pt idx="352">52</cx:pt>
          <cx:pt idx="353">52</cx:pt>
          <cx:pt idx="354">52</cx:pt>
          <cx:pt idx="355">52</cx:pt>
          <cx:pt idx="356">53</cx:pt>
          <cx:pt idx="357">53</cx:pt>
          <cx:pt idx="358">53</cx:pt>
          <cx:pt idx="359">53</cx:pt>
          <cx:pt idx="360">53</cx:pt>
          <cx:pt idx="361">53</cx:pt>
          <cx:pt idx="362">54</cx:pt>
          <cx:pt idx="363">54</cx:pt>
          <cx:pt idx="364">54</cx:pt>
          <cx:pt idx="365">54</cx:pt>
          <cx:pt idx="366">54</cx:pt>
          <cx:pt idx="367">54</cx:pt>
          <cx:pt idx="368">54</cx:pt>
          <cx:pt idx="369">54</cx:pt>
          <cx:pt idx="370">54</cx:pt>
          <cx:pt idx="371">55</cx:pt>
          <cx:pt idx="372">55</cx:pt>
          <cx:pt idx="373">55</cx:pt>
          <cx:pt idx="374">55</cx:pt>
          <cx:pt idx="375">55</cx:pt>
          <cx:pt idx="376">56</cx:pt>
          <cx:pt idx="377">56</cx:pt>
          <cx:pt idx="378">57</cx:pt>
          <cx:pt idx="379">57</cx:pt>
          <cx:pt idx="380">57</cx:pt>
          <cx:pt idx="381">58</cx:pt>
          <cx:pt idx="382">58</cx:pt>
          <cx:pt idx="383">58</cx:pt>
          <cx:pt idx="384">58</cx:pt>
          <cx:pt idx="385">58</cx:pt>
          <cx:pt idx="386">58</cx:pt>
          <cx:pt idx="387">58</cx:pt>
          <cx:pt idx="388">59</cx:pt>
          <cx:pt idx="389">59</cx:pt>
          <cx:pt idx="390">59</cx:pt>
          <cx:pt idx="391">59</cx:pt>
          <cx:pt idx="392">60</cx:pt>
          <cx:pt idx="393">60</cx:pt>
          <cx:pt idx="394">60</cx:pt>
          <cx:pt idx="395">60</cx:pt>
          <cx:pt idx="396">60</cx:pt>
          <cx:pt idx="397">60</cx:pt>
          <cx:pt idx="398">60</cx:pt>
          <cx:pt idx="399">60</cx:pt>
          <cx:pt idx="400">61</cx:pt>
          <cx:pt idx="401">61</cx:pt>
          <cx:pt idx="402">61</cx:pt>
          <cx:pt idx="403">61</cx:pt>
          <cx:pt idx="404">62</cx:pt>
          <cx:pt idx="405">63</cx:pt>
          <cx:pt idx="406">63</cx:pt>
          <cx:pt idx="407">63</cx:pt>
          <cx:pt idx="408">63</cx:pt>
          <cx:pt idx="409">63</cx:pt>
          <cx:pt idx="410">64</cx:pt>
          <cx:pt idx="411">64</cx:pt>
          <cx:pt idx="412">64</cx:pt>
          <cx:pt idx="413">64</cx:pt>
          <cx:pt idx="414">65</cx:pt>
          <cx:pt idx="415">65</cx:pt>
          <cx:pt idx="416">65</cx:pt>
          <cx:pt idx="417">65</cx:pt>
          <cx:pt idx="418">65</cx:pt>
          <cx:pt idx="419">65</cx:pt>
          <cx:pt idx="420">65</cx:pt>
          <cx:pt idx="421">65</cx:pt>
          <cx:pt idx="422">65</cx:pt>
          <cx:pt idx="423">66</cx:pt>
          <cx:pt idx="424">66</cx:pt>
          <cx:pt idx="425">66</cx:pt>
          <cx:pt idx="426">66</cx:pt>
          <cx:pt idx="427">66</cx:pt>
          <cx:pt idx="428">67</cx:pt>
          <cx:pt idx="429">67</cx:pt>
          <cx:pt idx="430">67</cx:pt>
          <cx:pt idx="431">67</cx:pt>
          <cx:pt idx="432">67</cx:pt>
          <cx:pt idx="433">67</cx:pt>
          <cx:pt idx="434">68</cx:pt>
          <cx:pt idx="435">68</cx:pt>
          <cx:pt idx="436">68</cx:pt>
          <cx:pt idx="437">68</cx:pt>
          <cx:pt idx="438">68</cx:pt>
          <cx:pt idx="439">68</cx:pt>
          <cx:pt idx="440">68</cx:pt>
          <cx:pt idx="441">70</cx:pt>
          <cx:pt idx="442">70</cx:pt>
          <cx:pt idx="443">70</cx:pt>
          <cx:pt idx="444">71</cx:pt>
          <cx:pt idx="445">71</cx:pt>
          <cx:pt idx="446">71</cx:pt>
          <cx:pt idx="447">71</cx:pt>
          <cx:pt idx="448">71</cx:pt>
          <cx:pt idx="449">72</cx:pt>
          <cx:pt idx="450">72</cx:pt>
          <cx:pt idx="451">72</cx:pt>
          <cx:pt idx="452">72</cx:pt>
          <cx:pt idx="453">72</cx:pt>
          <cx:pt idx="454">72</cx:pt>
          <cx:pt idx="455">72</cx:pt>
          <cx:pt idx="456">72</cx:pt>
          <cx:pt idx="457">73</cx:pt>
          <cx:pt idx="458">73</cx:pt>
          <cx:pt idx="459">73</cx:pt>
          <cx:pt idx="460">73</cx:pt>
          <cx:pt idx="461">74</cx:pt>
          <cx:pt idx="462">75</cx:pt>
          <cx:pt idx="463">75</cx:pt>
          <cx:pt idx="464">75</cx:pt>
          <cx:pt idx="465">76</cx:pt>
          <cx:pt idx="466">77</cx:pt>
          <cx:pt idx="467">77</cx:pt>
          <cx:pt idx="468">77</cx:pt>
          <cx:pt idx="469">77</cx:pt>
          <cx:pt idx="470">78</cx:pt>
          <cx:pt idx="471">78</cx:pt>
          <cx:pt idx="472">78</cx:pt>
          <cx:pt idx="473">80</cx:pt>
          <cx:pt idx="474">81</cx:pt>
          <cx:pt idx="475">82</cx:pt>
          <cx:pt idx="476">83</cx:pt>
          <cx:pt idx="477">84</cx:pt>
          <cx:pt idx="478">84</cx:pt>
          <cx:pt idx="479">84</cx:pt>
          <cx:pt idx="480">84</cx:pt>
          <cx:pt idx="481">84</cx:pt>
          <cx:pt idx="482">85</cx:pt>
          <cx:pt idx="483">85</cx:pt>
          <cx:pt idx="484">85</cx:pt>
          <cx:pt idx="485">85</cx:pt>
          <cx:pt idx="486">85</cx:pt>
          <cx:pt idx="487">85</cx:pt>
          <cx:pt idx="488">85</cx:pt>
          <cx:pt idx="489">86</cx:pt>
          <cx:pt idx="490">86</cx:pt>
          <cx:pt idx="491">86</cx:pt>
          <cx:pt idx="492">86</cx:pt>
          <cx:pt idx="493">86</cx:pt>
          <cx:pt idx="494">87</cx:pt>
          <cx:pt idx="495">87</cx:pt>
          <cx:pt idx="496">87</cx:pt>
          <cx:pt idx="497">87</cx:pt>
          <cx:pt idx="498">88</cx:pt>
          <cx:pt idx="499">88</cx:pt>
          <cx:pt idx="500">88</cx:pt>
          <cx:pt idx="501">88</cx:pt>
          <cx:pt idx="502">88</cx:pt>
          <cx:pt idx="503">88</cx:pt>
          <cx:pt idx="504">88</cx:pt>
          <cx:pt idx="505">89</cx:pt>
          <cx:pt idx="506">89</cx:pt>
          <cx:pt idx="507">89</cx:pt>
          <cx:pt idx="508">90</cx:pt>
          <cx:pt idx="509">90</cx:pt>
          <cx:pt idx="510">90</cx:pt>
          <cx:pt idx="511">90</cx:pt>
          <cx:pt idx="512">91</cx:pt>
          <cx:pt idx="513">91</cx:pt>
          <cx:pt idx="514">92</cx:pt>
          <cx:pt idx="515">92</cx:pt>
          <cx:pt idx="516">92</cx:pt>
          <cx:pt idx="517">93</cx:pt>
          <cx:pt idx="518">94</cx:pt>
          <cx:pt idx="519">94</cx:pt>
          <cx:pt idx="520">94</cx:pt>
          <cx:pt idx="521">95</cx:pt>
          <cx:pt idx="522">95</cx:pt>
          <cx:pt idx="523">96</cx:pt>
          <cx:pt idx="524">96</cx:pt>
          <cx:pt idx="525">96</cx:pt>
          <cx:pt idx="526">96</cx:pt>
          <cx:pt idx="527">96</cx:pt>
          <cx:pt idx="528">98</cx:pt>
          <cx:pt idx="529">98</cx:pt>
          <cx:pt idx="530">98</cx:pt>
          <cx:pt idx="531">99</cx:pt>
          <cx:pt idx="532">99</cx:pt>
          <cx:pt idx="533">99</cx:pt>
          <cx:pt idx="534">99</cx:pt>
          <cx:pt idx="535">100</cx:pt>
          <cx:pt idx="536">101</cx:pt>
          <cx:pt idx="537">101</cx:pt>
          <cx:pt idx="538">101</cx:pt>
          <cx:pt idx="539">102</cx:pt>
          <cx:pt idx="540">102</cx:pt>
          <cx:pt idx="541">102</cx:pt>
          <cx:pt idx="542">102</cx:pt>
          <cx:pt idx="543">102</cx:pt>
          <cx:pt idx="544">104</cx:pt>
          <cx:pt idx="545">104</cx:pt>
          <cx:pt idx="546">104</cx:pt>
          <cx:pt idx="547">104</cx:pt>
          <cx:pt idx="548">104</cx:pt>
          <cx:pt idx="549">105</cx:pt>
          <cx:pt idx="550">105</cx:pt>
          <cx:pt idx="551">105</cx:pt>
          <cx:pt idx="552">106</cx:pt>
          <cx:pt idx="553">106</cx:pt>
          <cx:pt idx="554">106</cx:pt>
          <cx:pt idx="555">106</cx:pt>
          <cx:pt idx="556">108</cx:pt>
          <cx:pt idx="557">108</cx:pt>
          <cx:pt idx="558">108</cx:pt>
          <cx:pt idx="559">110</cx:pt>
          <cx:pt idx="560">110</cx:pt>
          <cx:pt idx="561">111</cx:pt>
          <cx:pt idx="562">111</cx:pt>
          <cx:pt idx="563">111</cx:pt>
          <cx:pt idx="564">112</cx:pt>
          <cx:pt idx="565">112</cx:pt>
          <cx:pt idx="566">112</cx:pt>
          <cx:pt idx="567">113</cx:pt>
          <cx:pt idx="568">113</cx:pt>
          <cx:pt idx="569">113</cx:pt>
          <cx:pt idx="570">114</cx:pt>
          <cx:pt idx="571">115</cx:pt>
          <cx:pt idx="572">116</cx:pt>
          <cx:pt idx="573">119</cx:pt>
          <cx:pt idx="574">119</cx:pt>
          <cx:pt idx="575">119</cx:pt>
          <cx:pt idx="576">119</cx:pt>
          <cx:pt idx="577">119</cx:pt>
          <cx:pt idx="578">119</cx:pt>
          <cx:pt idx="579">120</cx:pt>
          <cx:pt idx="580">120</cx:pt>
          <cx:pt idx="581">121</cx:pt>
          <cx:pt idx="582">121</cx:pt>
          <cx:pt idx="583">122</cx:pt>
          <cx:pt idx="584">122</cx:pt>
          <cx:pt idx="585">122</cx:pt>
          <cx:pt idx="586">124</cx:pt>
          <cx:pt idx="587">125</cx:pt>
          <cx:pt idx="588">126</cx:pt>
          <cx:pt idx="589">127</cx:pt>
          <cx:pt idx="590">128</cx:pt>
          <cx:pt idx="591">128</cx:pt>
          <cx:pt idx="592">129</cx:pt>
          <cx:pt idx="593">129</cx:pt>
          <cx:pt idx="594">129</cx:pt>
          <cx:pt idx="595">130</cx:pt>
          <cx:pt idx="596">131</cx:pt>
          <cx:pt idx="597">131</cx:pt>
          <cx:pt idx="598">131</cx:pt>
          <cx:pt idx="599">133</cx:pt>
          <cx:pt idx="600">133</cx:pt>
          <cx:pt idx="601">134</cx:pt>
          <cx:pt idx="602">134</cx:pt>
          <cx:pt idx="603">135</cx:pt>
          <cx:pt idx="604">139</cx:pt>
          <cx:pt idx="605">140</cx:pt>
          <cx:pt idx="606">141</cx:pt>
          <cx:pt idx="607">141</cx:pt>
          <cx:pt idx="608">141</cx:pt>
          <cx:pt idx="609">142</cx:pt>
          <cx:pt idx="610">143</cx:pt>
          <cx:pt idx="611">143</cx:pt>
          <cx:pt idx="612">144</cx:pt>
          <cx:pt idx="613">144</cx:pt>
          <cx:pt idx="614">144</cx:pt>
          <cx:pt idx="615">145</cx:pt>
          <cx:pt idx="616">145</cx:pt>
        </cx:lvl>
      </cx:numDim>
    </cx:data>
    <cx:data id="2">
      <cx:numDim type="val">
        <cx:f>Sheet1!$I$2:$I$618</cx:f>
        <cx:lvl ptCount="617" formatCode="General">
          <cx:pt idx="0">6</cx:pt>
          <cx:pt idx="1">7</cx:pt>
          <cx:pt idx="2">8</cx:pt>
          <cx:pt idx="3">8</cx:pt>
          <cx:pt idx="4">8</cx:pt>
          <cx:pt idx="5">8</cx:pt>
          <cx:pt idx="6">8</cx:pt>
          <cx:pt idx="7">8</cx:pt>
          <cx:pt idx="8">9</cx:pt>
          <cx:pt idx="9">9</cx:pt>
          <cx:pt idx="10">9</cx:pt>
          <cx:pt idx="11">9</cx:pt>
          <cx:pt idx="12">9</cx:pt>
          <cx:pt idx="13">10</cx:pt>
          <cx:pt idx="14">10</cx:pt>
          <cx:pt idx="15">10</cx:pt>
          <cx:pt idx="16">10</cx:pt>
          <cx:pt idx="17">10</cx:pt>
          <cx:pt idx="18">10</cx:pt>
          <cx:pt idx="19">10</cx:pt>
          <cx:pt idx="20">10</cx:pt>
          <cx:pt idx="21">11</cx:pt>
          <cx:pt idx="22">11</cx:pt>
          <cx:pt idx="23">11</cx:pt>
          <cx:pt idx="24">11</cx:pt>
          <cx:pt idx="25">11</cx:pt>
          <cx:pt idx="26">11</cx:pt>
          <cx:pt idx="27">11</cx:pt>
          <cx:pt idx="28">11</cx:pt>
          <cx:pt idx="29">11</cx:pt>
          <cx:pt idx="30">11</cx:pt>
          <cx:pt idx="31">12</cx:pt>
          <cx:pt idx="32">12</cx:pt>
          <cx:pt idx="33">12</cx:pt>
          <cx:pt idx="34">12</cx:pt>
          <cx:pt idx="35">12</cx:pt>
          <cx:pt idx="36">12</cx:pt>
          <cx:pt idx="37">12</cx:pt>
          <cx:pt idx="38">13</cx:pt>
          <cx:pt idx="39">13</cx:pt>
          <cx:pt idx="40">13</cx:pt>
          <cx:pt idx="41">13</cx:pt>
          <cx:pt idx="42">13</cx:pt>
          <cx:pt idx="43">13</cx:pt>
          <cx:pt idx="44">13</cx:pt>
          <cx:pt idx="45">14</cx:pt>
          <cx:pt idx="46">14</cx:pt>
          <cx:pt idx="47">14</cx:pt>
          <cx:pt idx="48">14</cx:pt>
          <cx:pt idx="49">14</cx:pt>
          <cx:pt idx="50">14</cx:pt>
          <cx:pt idx="51">14</cx:pt>
          <cx:pt idx="52">14</cx:pt>
          <cx:pt idx="53">14</cx:pt>
          <cx:pt idx="54">14</cx:pt>
          <cx:pt idx="55">14</cx:pt>
          <cx:pt idx="56">14</cx:pt>
          <cx:pt idx="57">14</cx:pt>
          <cx:pt idx="58">14</cx:pt>
          <cx:pt idx="59">15</cx:pt>
          <cx:pt idx="60">15</cx:pt>
          <cx:pt idx="61">15</cx:pt>
          <cx:pt idx="62">15</cx:pt>
          <cx:pt idx="63">15</cx:pt>
          <cx:pt idx="64">15</cx:pt>
          <cx:pt idx="65">15</cx:pt>
          <cx:pt idx="66">15</cx:pt>
          <cx:pt idx="67">15</cx:pt>
          <cx:pt idx="68">15</cx:pt>
          <cx:pt idx="69">15</cx:pt>
          <cx:pt idx="70">15</cx:pt>
          <cx:pt idx="71">15</cx:pt>
          <cx:pt idx="72">15</cx:pt>
          <cx:pt idx="73">16</cx:pt>
          <cx:pt idx="74">16</cx:pt>
          <cx:pt idx="75">16</cx:pt>
          <cx:pt idx="76">16</cx:pt>
          <cx:pt idx="77">16</cx:pt>
          <cx:pt idx="78">16</cx:pt>
          <cx:pt idx="79">16</cx:pt>
          <cx:pt idx="80">16</cx:pt>
          <cx:pt idx="81">16</cx:pt>
          <cx:pt idx="82">16</cx:pt>
          <cx:pt idx="83">16</cx:pt>
          <cx:pt idx="84">17</cx:pt>
          <cx:pt idx="85">17</cx:pt>
          <cx:pt idx="86">17</cx:pt>
          <cx:pt idx="87">17</cx:pt>
          <cx:pt idx="88">17</cx:pt>
          <cx:pt idx="89">17</cx:pt>
          <cx:pt idx="90">17</cx:pt>
          <cx:pt idx="91">17</cx:pt>
          <cx:pt idx="92">17</cx:pt>
          <cx:pt idx="93">17</cx:pt>
          <cx:pt idx="94">17</cx:pt>
          <cx:pt idx="95">17</cx:pt>
          <cx:pt idx="96">17</cx:pt>
          <cx:pt idx="97">17</cx:pt>
          <cx:pt idx="98">17</cx:pt>
          <cx:pt idx="99">18</cx:pt>
          <cx:pt idx="100">18</cx:pt>
          <cx:pt idx="101">18</cx:pt>
          <cx:pt idx="102">18</cx:pt>
          <cx:pt idx="103">18</cx:pt>
          <cx:pt idx="104">18</cx:pt>
          <cx:pt idx="105">18</cx:pt>
          <cx:pt idx="106">18</cx:pt>
          <cx:pt idx="107">18</cx:pt>
          <cx:pt idx="108">18</cx:pt>
          <cx:pt idx="109">18</cx:pt>
          <cx:pt idx="110">18</cx:pt>
          <cx:pt idx="111">19</cx:pt>
          <cx:pt idx="112">19</cx:pt>
          <cx:pt idx="113">19</cx:pt>
          <cx:pt idx="114">19</cx:pt>
          <cx:pt idx="115">19</cx:pt>
          <cx:pt idx="116">19</cx:pt>
          <cx:pt idx="117">19</cx:pt>
          <cx:pt idx="118">19</cx:pt>
          <cx:pt idx="119">19</cx:pt>
          <cx:pt idx="120">19</cx:pt>
          <cx:pt idx="121">20</cx:pt>
          <cx:pt idx="122">20</cx:pt>
          <cx:pt idx="123">20</cx:pt>
          <cx:pt idx="124">20</cx:pt>
          <cx:pt idx="125">20</cx:pt>
          <cx:pt idx="126">20</cx:pt>
          <cx:pt idx="127">20</cx:pt>
          <cx:pt idx="128">20</cx:pt>
          <cx:pt idx="129">20</cx:pt>
          <cx:pt idx="130">20</cx:pt>
          <cx:pt idx="131">20</cx:pt>
          <cx:pt idx="132">21</cx:pt>
          <cx:pt idx="133">21</cx:pt>
          <cx:pt idx="134">21</cx:pt>
          <cx:pt idx="135">21</cx:pt>
          <cx:pt idx="136">21</cx:pt>
          <cx:pt idx="137">21</cx:pt>
          <cx:pt idx="138">21</cx:pt>
          <cx:pt idx="139">21</cx:pt>
          <cx:pt idx="140">21</cx:pt>
          <cx:pt idx="141">21</cx:pt>
          <cx:pt idx="142">21</cx:pt>
          <cx:pt idx="143">22</cx:pt>
          <cx:pt idx="144">22</cx:pt>
          <cx:pt idx="145">22</cx:pt>
          <cx:pt idx="146">22</cx:pt>
          <cx:pt idx="147">22</cx:pt>
          <cx:pt idx="148">22</cx:pt>
          <cx:pt idx="149">22</cx:pt>
          <cx:pt idx="150">22</cx:pt>
          <cx:pt idx="151">23</cx:pt>
          <cx:pt idx="152">23</cx:pt>
          <cx:pt idx="153">23</cx:pt>
          <cx:pt idx="154">23</cx:pt>
          <cx:pt idx="155">23</cx:pt>
          <cx:pt idx="156">23</cx:pt>
          <cx:pt idx="157">23</cx:pt>
          <cx:pt idx="158">23</cx:pt>
          <cx:pt idx="159">23</cx:pt>
          <cx:pt idx="160">23</cx:pt>
          <cx:pt idx="161">23</cx:pt>
          <cx:pt idx="162">23</cx:pt>
          <cx:pt idx="163">23</cx:pt>
          <cx:pt idx="164">24</cx:pt>
          <cx:pt idx="165">24</cx:pt>
          <cx:pt idx="166">24</cx:pt>
          <cx:pt idx="167">24</cx:pt>
          <cx:pt idx="168">24</cx:pt>
          <cx:pt idx="169">24</cx:pt>
          <cx:pt idx="170">24</cx:pt>
          <cx:pt idx="171">24</cx:pt>
          <cx:pt idx="172">24</cx:pt>
          <cx:pt idx="173">24</cx:pt>
          <cx:pt idx="174">24</cx:pt>
          <cx:pt idx="175">24</cx:pt>
          <cx:pt idx="176">24</cx:pt>
          <cx:pt idx="177">24</cx:pt>
          <cx:pt idx="178">24</cx:pt>
          <cx:pt idx="179">24</cx:pt>
          <cx:pt idx="180">24</cx:pt>
          <cx:pt idx="181">24</cx:pt>
          <cx:pt idx="182">25</cx:pt>
          <cx:pt idx="183">25</cx:pt>
          <cx:pt idx="184">25</cx:pt>
          <cx:pt idx="185">25</cx:pt>
          <cx:pt idx="186">25</cx:pt>
          <cx:pt idx="187">25</cx:pt>
          <cx:pt idx="188">25</cx:pt>
          <cx:pt idx="189">25</cx:pt>
          <cx:pt idx="190">25</cx:pt>
          <cx:pt idx="191">25</cx:pt>
          <cx:pt idx="192">25</cx:pt>
          <cx:pt idx="193">25</cx:pt>
          <cx:pt idx="194">25</cx:pt>
          <cx:pt idx="195">25</cx:pt>
          <cx:pt idx="196">25</cx:pt>
          <cx:pt idx="197">26</cx:pt>
          <cx:pt idx="198">26</cx:pt>
          <cx:pt idx="199">26</cx:pt>
          <cx:pt idx="200">26</cx:pt>
          <cx:pt idx="201">26</cx:pt>
          <cx:pt idx="202">26</cx:pt>
          <cx:pt idx="203">26</cx:pt>
          <cx:pt idx="204">26</cx:pt>
          <cx:pt idx="205">27</cx:pt>
          <cx:pt idx="206">27</cx:pt>
          <cx:pt idx="207">27</cx:pt>
          <cx:pt idx="208">27</cx:pt>
          <cx:pt idx="209">27</cx:pt>
          <cx:pt idx="210">27</cx:pt>
          <cx:pt idx="211">27</cx:pt>
          <cx:pt idx="212">27</cx:pt>
          <cx:pt idx="213">27</cx:pt>
          <cx:pt idx="214">27</cx:pt>
          <cx:pt idx="215">27</cx:pt>
          <cx:pt idx="216">27</cx:pt>
          <cx:pt idx="217">27</cx:pt>
          <cx:pt idx="218">27</cx:pt>
          <cx:pt idx="219">27</cx:pt>
          <cx:pt idx="220">27</cx:pt>
          <cx:pt idx="221">28</cx:pt>
          <cx:pt idx="222">28</cx:pt>
          <cx:pt idx="223">28</cx:pt>
          <cx:pt idx="224">28</cx:pt>
          <cx:pt idx="225">28</cx:pt>
          <cx:pt idx="226">28</cx:pt>
          <cx:pt idx="227">28</cx:pt>
          <cx:pt idx="228">28</cx:pt>
          <cx:pt idx="229">28</cx:pt>
          <cx:pt idx="230">28</cx:pt>
          <cx:pt idx="231">28</cx:pt>
          <cx:pt idx="232">28</cx:pt>
          <cx:pt idx="233">28</cx:pt>
          <cx:pt idx="234">28</cx:pt>
          <cx:pt idx="235">28</cx:pt>
          <cx:pt idx="236">28</cx:pt>
          <cx:pt idx="237">28</cx:pt>
          <cx:pt idx="238">28</cx:pt>
          <cx:pt idx="239">28</cx:pt>
          <cx:pt idx="240">28</cx:pt>
          <cx:pt idx="241">29</cx:pt>
          <cx:pt idx="242">29</cx:pt>
          <cx:pt idx="243">29</cx:pt>
          <cx:pt idx="244">29</cx:pt>
          <cx:pt idx="245">29</cx:pt>
          <cx:pt idx="246">29</cx:pt>
          <cx:pt idx="247">29</cx:pt>
          <cx:pt idx="248">30</cx:pt>
          <cx:pt idx="249">30</cx:pt>
          <cx:pt idx="250">30</cx:pt>
          <cx:pt idx="251">30</cx:pt>
          <cx:pt idx="252">30</cx:pt>
          <cx:pt idx="253">30</cx:pt>
          <cx:pt idx="254">30</cx:pt>
          <cx:pt idx="255">30</cx:pt>
          <cx:pt idx="256">31</cx:pt>
          <cx:pt idx="257">31</cx:pt>
          <cx:pt idx="258">31</cx:pt>
          <cx:pt idx="259">31</cx:pt>
          <cx:pt idx="260">31</cx:pt>
          <cx:pt idx="261">31</cx:pt>
          <cx:pt idx="262">31</cx:pt>
          <cx:pt idx="263">31</cx:pt>
          <cx:pt idx="264">31</cx:pt>
          <cx:pt idx="265">31</cx:pt>
          <cx:pt idx="266">31</cx:pt>
          <cx:pt idx="267">31</cx:pt>
          <cx:pt idx="268">31</cx:pt>
          <cx:pt idx="269">31</cx:pt>
          <cx:pt idx="270">31</cx:pt>
          <cx:pt idx="271">31</cx:pt>
          <cx:pt idx="272">32</cx:pt>
          <cx:pt idx="273">32</cx:pt>
          <cx:pt idx="274">32</cx:pt>
          <cx:pt idx="275">32</cx:pt>
          <cx:pt idx="276">32</cx:pt>
          <cx:pt idx="277">32</cx:pt>
          <cx:pt idx="278">33</cx:pt>
          <cx:pt idx="279">33</cx:pt>
          <cx:pt idx="280">33</cx:pt>
          <cx:pt idx="281">33</cx:pt>
          <cx:pt idx="282">33</cx:pt>
          <cx:pt idx="283">33</cx:pt>
          <cx:pt idx="284">33</cx:pt>
          <cx:pt idx="285">33</cx:pt>
          <cx:pt idx="286">34</cx:pt>
          <cx:pt idx="287">34</cx:pt>
          <cx:pt idx="288">34</cx:pt>
          <cx:pt idx="289">34</cx:pt>
          <cx:pt idx="290">34</cx:pt>
          <cx:pt idx="291">34</cx:pt>
          <cx:pt idx="292">34</cx:pt>
          <cx:pt idx="293">34</cx:pt>
          <cx:pt idx="294">34</cx:pt>
          <cx:pt idx="295">35</cx:pt>
          <cx:pt idx="296">35</cx:pt>
          <cx:pt idx="297">35</cx:pt>
          <cx:pt idx="298">35</cx:pt>
          <cx:pt idx="299">35</cx:pt>
          <cx:pt idx="300">35</cx:pt>
          <cx:pt idx="301">35</cx:pt>
          <cx:pt idx="302">35</cx:pt>
          <cx:pt idx="303">35</cx:pt>
          <cx:pt idx="304">35</cx:pt>
          <cx:pt idx="305">35</cx:pt>
          <cx:pt idx="306">35</cx:pt>
          <cx:pt idx="307">35</cx:pt>
          <cx:pt idx="308">35</cx:pt>
          <cx:pt idx="309">35</cx:pt>
          <cx:pt idx="310">36</cx:pt>
          <cx:pt idx="311">36</cx:pt>
          <cx:pt idx="312">36</cx:pt>
          <cx:pt idx="313">36</cx:pt>
          <cx:pt idx="314">36</cx:pt>
          <cx:pt idx="315">36</cx:pt>
          <cx:pt idx="316">37</cx:pt>
          <cx:pt idx="317">37</cx:pt>
          <cx:pt idx="318">37</cx:pt>
          <cx:pt idx="319">37</cx:pt>
          <cx:pt idx="320">37</cx:pt>
          <cx:pt idx="321">37</cx:pt>
          <cx:pt idx="322">37</cx:pt>
          <cx:pt idx="323">37</cx:pt>
          <cx:pt idx="324">37</cx:pt>
          <cx:pt idx="325">37</cx:pt>
          <cx:pt idx="326">38</cx:pt>
          <cx:pt idx="327">38</cx:pt>
          <cx:pt idx="328">38</cx:pt>
          <cx:pt idx="329">38</cx:pt>
          <cx:pt idx="330">38</cx:pt>
          <cx:pt idx="331">38</cx:pt>
          <cx:pt idx="332">38</cx:pt>
          <cx:pt idx="333">38</cx:pt>
          <cx:pt idx="334">38</cx:pt>
          <cx:pt idx="335">38</cx:pt>
          <cx:pt idx="336">38</cx:pt>
          <cx:pt idx="337">38</cx:pt>
          <cx:pt idx="338">38</cx:pt>
          <cx:pt idx="339">38</cx:pt>
          <cx:pt idx="340">38</cx:pt>
          <cx:pt idx="341">39</cx:pt>
          <cx:pt idx="342">39</cx:pt>
          <cx:pt idx="343">39</cx:pt>
          <cx:pt idx="344">39</cx:pt>
          <cx:pt idx="345">39</cx:pt>
          <cx:pt idx="346">39</cx:pt>
          <cx:pt idx="347">39</cx:pt>
          <cx:pt idx="348">39</cx:pt>
          <cx:pt idx="349">39</cx:pt>
          <cx:pt idx="350">40</cx:pt>
          <cx:pt idx="351">40</cx:pt>
          <cx:pt idx="352">40</cx:pt>
          <cx:pt idx="353">40</cx:pt>
          <cx:pt idx="354">40</cx:pt>
          <cx:pt idx="355">40</cx:pt>
          <cx:pt idx="356">40</cx:pt>
          <cx:pt idx="357">41</cx:pt>
          <cx:pt idx="358">41</cx:pt>
          <cx:pt idx="359">41</cx:pt>
          <cx:pt idx="360">41</cx:pt>
          <cx:pt idx="361">41</cx:pt>
          <cx:pt idx="362">41</cx:pt>
          <cx:pt idx="363">41</cx:pt>
          <cx:pt idx="364">41</cx:pt>
          <cx:pt idx="365">42</cx:pt>
          <cx:pt idx="366">42</cx:pt>
          <cx:pt idx="367">42</cx:pt>
          <cx:pt idx="368">42</cx:pt>
          <cx:pt idx="369">42</cx:pt>
          <cx:pt idx="370">42</cx:pt>
          <cx:pt idx="371">42</cx:pt>
          <cx:pt idx="372">43</cx:pt>
          <cx:pt idx="373">43</cx:pt>
          <cx:pt idx="374">43</cx:pt>
          <cx:pt idx="375">43</cx:pt>
          <cx:pt idx="376">43</cx:pt>
          <cx:pt idx="377">43</cx:pt>
          <cx:pt idx="378">43</cx:pt>
          <cx:pt idx="379">43</cx:pt>
          <cx:pt idx="380">44</cx:pt>
          <cx:pt idx="381">44</cx:pt>
          <cx:pt idx="382">44</cx:pt>
          <cx:pt idx="383">44</cx:pt>
          <cx:pt idx="384">44</cx:pt>
          <cx:pt idx="385">44</cx:pt>
          <cx:pt idx="386">44</cx:pt>
          <cx:pt idx="387">44</cx:pt>
          <cx:pt idx="388">44</cx:pt>
          <cx:pt idx="389">44</cx:pt>
          <cx:pt idx="390">44</cx:pt>
          <cx:pt idx="391">44</cx:pt>
          <cx:pt idx="392">45</cx:pt>
          <cx:pt idx="393">45</cx:pt>
          <cx:pt idx="394">45</cx:pt>
          <cx:pt idx="395">45</cx:pt>
          <cx:pt idx="396">45</cx:pt>
          <cx:pt idx="397">45</cx:pt>
          <cx:pt idx="398">46</cx:pt>
          <cx:pt idx="399">46</cx:pt>
          <cx:pt idx="400">46</cx:pt>
          <cx:pt idx="401">46</cx:pt>
          <cx:pt idx="402">46</cx:pt>
          <cx:pt idx="403">46</cx:pt>
          <cx:pt idx="404">46</cx:pt>
          <cx:pt idx="405">46</cx:pt>
          <cx:pt idx="406">46</cx:pt>
          <cx:pt idx="407">46</cx:pt>
          <cx:pt idx="408">46</cx:pt>
          <cx:pt idx="409">47</cx:pt>
          <cx:pt idx="410">47</cx:pt>
          <cx:pt idx="411">47</cx:pt>
          <cx:pt idx="412">47</cx:pt>
          <cx:pt idx="413">47</cx:pt>
          <cx:pt idx="414">47</cx:pt>
          <cx:pt idx="415">47</cx:pt>
          <cx:pt idx="416">47</cx:pt>
          <cx:pt idx="417">48</cx:pt>
          <cx:pt idx="418">48</cx:pt>
          <cx:pt idx="419">48</cx:pt>
          <cx:pt idx="420">48</cx:pt>
          <cx:pt idx="421">48</cx:pt>
          <cx:pt idx="422">48</cx:pt>
          <cx:pt idx="423">48</cx:pt>
          <cx:pt idx="424">48</cx:pt>
          <cx:pt idx="425">49</cx:pt>
          <cx:pt idx="426">49</cx:pt>
          <cx:pt idx="427">49</cx:pt>
          <cx:pt idx="428">49</cx:pt>
          <cx:pt idx="429">49</cx:pt>
          <cx:pt idx="430">49</cx:pt>
          <cx:pt idx="431">49</cx:pt>
          <cx:pt idx="432">50</cx:pt>
          <cx:pt idx="433">50</cx:pt>
          <cx:pt idx="434">50</cx:pt>
          <cx:pt idx="435">50</cx:pt>
          <cx:pt idx="436">50</cx:pt>
          <cx:pt idx="437">51</cx:pt>
          <cx:pt idx="438">51</cx:pt>
          <cx:pt idx="439">51</cx:pt>
          <cx:pt idx="440">51</cx:pt>
          <cx:pt idx="441">51</cx:pt>
          <cx:pt idx="442">51</cx:pt>
          <cx:pt idx="443">52</cx:pt>
          <cx:pt idx="444">52</cx:pt>
          <cx:pt idx="445">52</cx:pt>
          <cx:pt idx="446">52</cx:pt>
          <cx:pt idx="447">52</cx:pt>
          <cx:pt idx="448">53</cx:pt>
          <cx:pt idx="449">53</cx:pt>
          <cx:pt idx="450">53</cx:pt>
          <cx:pt idx="451">53</cx:pt>
          <cx:pt idx="452">53</cx:pt>
          <cx:pt idx="453">53</cx:pt>
          <cx:pt idx="454">54</cx:pt>
          <cx:pt idx="455">54</cx:pt>
          <cx:pt idx="456">54</cx:pt>
          <cx:pt idx="457">54</cx:pt>
          <cx:pt idx="458">54</cx:pt>
          <cx:pt idx="459">54</cx:pt>
          <cx:pt idx="460">54</cx:pt>
          <cx:pt idx="461">54</cx:pt>
          <cx:pt idx="462">54</cx:pt>
          <cx:pt idx="463">55</cx:pt>
          <cx:pt idx="464">55</cx:pt>
          <cx:pt idx="465">55</cx:pt>
          <cx:pt idx="466">55</cx:pt>
          <cx:pt idx="467">55</cx:pt>
          <cx:pt idx="468">56</cx:pt>
          <cx:pt idx="469">56</cx:pt>
          <cx:pt idx="470">56</cx:pt>
          <cx:pt idx="471">56</cx:pt>
          <cx:pt idx="472">57</cx:pt>
          <cx:pt idx="473">57</cx:pt>
          <cx:pt idx="474">58</cx:pt>
          <cx:pt idx="475">58</cx:pt>
          <cx:pt idx="476">58</cx:pt>
          <cx:pt idx="477">58</cx:pt>
          <cx:pt idx="478">58</cx:pt>
          <cx:pt idx="479">58</cx:pt>
          <cx:pt idx="480">58</cx:pt>
          <cx:pt idx="481">59</cx:pt>
          <cx:pt idx="482">59</cx:pt>
          <cx:pt idx="483">60</cx:pt>
          <cx:pt idx="484">60</cx:pt>
          <cx:pt idx="485">60</cx:pt>
          <cx:pt idx="486">60</cx:pt>
          <cx:pt idx="487">60</cx:pt>
          <cx:pt idx="488">60</cx:pt>
          <cx:pt idx="489">60</cx:pt>
          <cx:pt idx="490">60</cx:pt>
          <cx:pt idx="491">61</cx:pt>
          <cx:pt idx="492">61</cx:pt>
          <cx:pt idx="493">61</cx:pt>
          <cx:pt idx="494">61</cx:pt>
          <cx:pt idx="495">62</cx:pt>
          <cx:pt idx="496">62</cx:pt>
          <cx:pt idx="497">62</cx:pt>
          <cx:pt idx="498">62</cx:pt>
          <cx:pt idx="499">62</cx:pt>
          <cx:pt idx="500">62</cx:pt>
          <cx:pt idx="501">63</cx:pt>
          <cx:pt idx="502">63</cx:pt>
          <cx:pt idx="503">63</cx:pt>
          <cx:pt idx="504">64</cx:pt>
          <cx:pt idx="505">64</cx:pt>
          <cx:pt idx="506">64</cx:pt>
          <cx:pt idx="507">64</cx:pt>
          <cx:pt idx="508">64</cx:pt>
          <cx:pt idx="509">65</cx:pt>
          <cx:pt idx="510">65</cx:pt>
          <cx:pt idx="511">65</cx:pt>
          <cx:pt idx="512">65</cx:pt>
          <cx:pt idx="513">65</cx:pt>
          <cx:pt idx="514">65</cx:pt>
          <cx:pt idx="515">66</cx:pt>
          <cx:pt idx="516">66</cx:pt>
          <cx:pt idx="517">67</cx:pt>
          <cx:pt idx="518">68</cx:pt>
          <cx:pt idx="519">68</cx:pt>
          <cx:pt idx="520">68</cx:pt>
          <cx:pt idx="521">69</cx:pt>
          <cx:pt idx="522">69</cx:pt>
          <cx:pt idx="523">69</cx:pt>
          <cx:pt idx="524">69</cx:pt>
          <cx:pt idx="525">69</cx:pt>
          <cx:pt idx="526">69</cx:pt>
          <cx:pt idx="527">70</cx:pt>
          <cx:pt idx="528">70</cx:pt>
          <cx:pt idx="529">70</cx:pt>
          <cx:pt idx="530">70</cx:pt>
          <cx:pt idx="531">71</cx:pt>
          <cx:pt idx="532">72</cx:pt>
          <cx:pt idx="533">72</cx:pt>
          <cx:pt idx="534">73</cx:pt>
          <cx:pt idx="535">73</cx:pt>
          <cx:pt idx="536">74</cx:pt>
          <cx:pt idx="537">74</cx:pt>
          <cx:pt idx="538">74</cx:pt>
          <cx:pt idx="539">74</cx:pt>
          <cx:pt idx="540">74</cx:pt>
          <cx:pt idx="541">74</cx:pt>
          <cx:pt idx="542">75</cx:pt>
          <cx:pt idx="543">77</cx:pt>
          <cx:pt idx="544">77</cx:pt>
          <cx:pt idx="545">77</cx:pt>
          <cx:pt idx="546">78</cx:pt>
          <cx:pt idx="547">79</cx:pt>
          <cx:pt idx="548">79</cx:pt>
          <cx:pt idx="549">79</cx:pt>
          <cx:pt idx="550">79</cx:pt>
          <cx:pt idx="551">80</cx:pt>
          <cx:pt idx="552">81</cx:pt>
          <cx:pt idx="553">81</cx:pt>
          <cx:pt idx="554">81</cx:pt>
          <cx:pt idx="555">81</cx:pt>
          <cx:pt idx="556">82</cx:pt>
          <cx:pt idx="557">85</cx:pt>
          <cx:pt idx="558">86</cx:pt>
          <cx:pt idx="559">86</cx:pt>
          <cx:pt idx="560">86</cx:pt>
          <cx:pt idx="561">87</cx:pt>
          <cx:pt idx="562">88</cx:pt>
          <cx:pt idx="563">88</cx:pt>
          <cx:pt idx="564">88</cx:pt>
          <cx:pt idx="565">89</cx:pt>
          <cx:pt idx="566">89</cx:pt>
          <cx:pt idx="567">89</cx:pt>
          <cx:pt idx="568">91</cx:pt>
          <cx:pt idx="569">91</cx:pt>
          <cx:pt idx="570">91</cx:pt>
          <cx:pt idx="571">91</cx:pt>
          <cx:pt idx="572">92</cx:pt>
          <cx:pt idx="573">92</cx:pt>
          <cx:pt idx="574">94</cx:pt>
          <cx:pt idx="575">94</cx:pt>
          <cx:pt idx="576">94</cx:pt>
          <cx:pt idx="577">94</cx:pt>
          <cx:pt idx="578">98</cx:pt>
          <cx:pt idx="579">98</cx:pt>
          <cx:pt idx="580">98</cx:pt>
          <cx:pt idx="581">99</cx:pt>
          <cx:pt idx="582">102</cx:pt>
          <cx:pt idx="583">105</cx:pt>
          <cx:pt idx="584">109</cx:pt>
          <cx:pt idx="585">114</cx:pt>
        </cx:lvl>
      </cx:numDim>
    </cx:data>
    <cx:data id="3">
      <cx:numDim type="val">
        <cx:f>Sheet1!$J$2:$J$618</cx:f>
        <cx:lvl ptCount="617" formatCode="General">
          <cx:pt idx="0">7</cx:pt>
          <cx:pt idx="1">8</cx:pt>
          <cx:pt idx="2">8</cx:pt>
          <cx:pt idx="3">8</cx:pt>
          <cx:pt idx="4">9</cx:pt>
          <cx:pt idx="5">9</cx:pt>
          <cx:pt idx="6">9</cx:pt>
          <cx:pt idx="7">10</cx:pt>
          <cx:pt idx="8">10</cx:pt>
          <cx:pt idx="9">10</cx:pt>
          <cx:pt idx="10">10</cx:pt>
          <cx:pt idx="11">10</cx:pt>
          <cx:pt idx="12">10</cx:pt>
          <cx:pt idx="13">10</cx:pt>
          <cx:pt idx="14">10</cx:pt>
          <cx:pt idx="15">10</cx:pt>
          <cx:pt idx="16">10</cx:pt>
          <cx:pt idx="17">10</cx:pt>
          <cx:pt idx="18">10</cx:pt>
          <cx:pt idx="19">10</cx:pt>
          <cx:pt idx="20">10</cx:pt>
          <cx:pt idx="21">11</cx:pt>
          <cx:pt idx="22">11</cx:pt>
          <cx:pt idx="23">11</cx:pt>
          <cx:pt idx="24">11</cx:pt>
          <cx:pt idx="25">12</cx:pt>
          <cx:pt idx="26">12</cx:pt>
          <cx:pt idx="27">12</cx:pt>
          <cx:pt idx="28">12</cx:pt>
          <cx:pt idx="29">12</cx:pt>
          <cx:pt idx="30">13</cx:pt>
          <cx:pt idx="31">13</cx:pt>
          <cx:pt idx="32">13</cx:pt>
          <cx:pt idx="33">14</cx:pt>
          <cx:pt idx="34">14</cx:pt>
          <cx:pt idx="35">14</cx:pt>
          <cx:pt idx="36">14</cx:pt>
          <cx:pt idx="37">15</cx:pt>
          <cx:pt idx="38">15</cx:pt>
          <cx:pt idx="39">15</cx:pt>
          <cx:pt idx="40">15</cx:pt>
          <cx:pt idx="41">15</cx:pt>
          <cx:pt idx="42">15</cx:pt>
          <cx:pt idx="43">16</cx:pt>
          <cx:pt idx="44">16</cx:pt>
          <cx:pt idx="45">16</cx:pt>
          <cx:pt idx="46">17</cx:pt>
          <cx:pt idx="47">17</cx:pt>
          <cx:pt idx="48">17</cx:pt>
          <cx:pt idx="49">18</cx:pt>
          <cx:pt idx="50">18</cx:pt>
          <cx:pt idx="51">18</cx:pt>
          <cx:pt idx="52">18</cx:pt>
          <cx:pt idx="53">18</cx:pt>
          <cx:pt idx="54">18</cx:pt>
          <cx:pt idx="55">18</cx:pt>
          <cx:pt idx="56">18</cx:pt>
          <cx:pt idx="57">19</cx:pt>
          <cx:pt idx="58">19</cx:pt>
          <cx:pt idx="59">19</cx:pt>
          <cx:pt idx="60">19</cx:pt>
          <cx:pt idx="61">19</cx:pt>
          <cx:pt idx="62">19</cx:pt>
          <cx:pt idx="63">20</cx:pt>
          <cx:pt idx="64">20</cx:pt>
          <cx:pt idx="65">20</cx:pt>
          <cx:pt idx="66">20</cx:pt>
          <cx:pt idx="67">21</cx:pt>
          <cx:pt idx="68">21</cx:pt>
          <cx:pt idx="69">21</cx:pt>
          <cx:pt idx="70">21</cx:pt>
          <cx:pt idx="71">21</cx:pt>
          <cx:pt idx="72">21</cx:pt>
          <cx:pt idx="73">21</cx:pt>
          <cx:pt idx="74">22</cx:pt>
          <cx:pt idx="75">22</cx:pt>
          <cx:pt idx="76">22</cx:pt>
          <cx:pt idx="77">23</cx:pt>
          <cx:pt idx="78">23</cx:pt>
          <cx:pt idx="79">24</cx:pt>
          <cx:pt idx="80">24</cx:pt>
          <cx:pt idx="81">24</cx:pt>
          <cx:pt idx="82">24</cx:pt>
          <cx:pt idx="83">24</cx:pt>
          <cx:pt idx="84">24</cx:pt>
          <cx:pt idx="85">24</cx:pt>
          <cx:pt idx="86">24</cx:pt>
          <cx:pt idx="87">24</cx:pt>
          <cx:pt idx="88">24</cx:pt>
          <cx:pt idx="89">25</cx:pt>
          <cx:pt idx="90">25</cx:pt>
          <cx:pt idx="91">25</cx:pt>
          <cx:pt idx="92">25</cx:pt>
          <cx:pt idx="93">26</cx:pt>
          <cx:pt idx="94">26</cx:pt>
          <cx:pt idx="95">27</cx:pt>
          <cx:pt idx="96">27</cx:pt>
          <cx:pt idx="97">27</cx:pt>
          <cx:pt idx="98">27</cx:pt>
          <cx:pt idx="99">27</cx:pt>
          <cx:pt idx="100">28</cx:pt>
          <cx:pt idx="101">28</cx:pt>
          <cx:pt idx="102">28</cx:pt>
          <cx:pt idx="103">28</cx:pt>
          <cx:pt idx="104">28</cx:pt>
          <cx:pt idx="105">28</cx:pt>
          <cx:pt idx="106">28</cx:pt>
          <cx:pt idx="107">28</cx:pt>
          <cx:pt idx="108">28</cx:pt>
          <cx:pt idx="109">29</cx:pt>
          <cx:pt idx="110">29</cx:pt>
          <cx:pt idx="111">29</cx:pt>
          <cx:pt idx="112">30</cx:pt>
          <cx:pt idx="113">30</cx:pt>
          <cx:pt idx="114">31</cx:pt>
          <cx:pt idx="115">32</cx:pt>
          <cx:pt idx="116">33</cx:pt>
          <cx:pt idx="117">33</cx:pt>
          <cx:pt idx="118">33</cx:pt>
          <cx:pt idx="119">34</cx:pt>
          <cx:pt idx="120">34</cx:pt>
          <cx:pt idx="121">34</cx:pt>
          <cx:pt idx="122">34</cx:pt>
          <cx:pt idx="123">35</cx:pt>
          <cx:pt idx="124">35</cx:pt>
          <cx:pt idx="125">35</cx:pt>
          <cx:pt idx="126">36</cx:pt>
          <cx:pt idx="127">37</cx:pt>
          <cx:pt idx="128">37</cx:pt>
          <cx:pt idx="129">38</cx:pt>
          <cx:pt idx="130">38</cx:pt>
          <cx:pt idx="131">38</cx:pt>
          <cx:pt idx="132">41</cx:pt>
          <cx:pt idx="133">41</cx:pt>
          <cx:pt idx="134">41</cx:pt>
          <cx:pt idx="135">42</cx:pt>
          <cx:pt idx="136">42</cx:pt>
          <cx:pt idx="137">42</cx:pt>
          <cx:pt idx="138">42</cx:pt>
          <cx:pt idx="139">42</cx:pt>
          <cx:pt idx="140">42</cx:pt>
          <cx:pt idx="141">43</cx:pt>
          <cx:pt idx="142">43</cx:pt>
          <cx:pt idx="143">43</cx:pt>
          <cx:pt idx="144">44</cx:pt>
          <cx:pt idx="145">44</cx:pt>
          <cx:pt idx="146">44</cx:pt>
          <cx:pt idx="147">44</cx:pt>
          <cx:pt idx="148">45</cx:pt>
          <cx:pt idx="149">47</cx:pt>
          <cx:pt idx="150">47</cx:pt>
          <cx:pt idx="151">47</cx:pt>
          <cx:pt idx="152">47</cx:pt>
          <cx:pt idx="153">47</cx:pt>
          <cx:pt idx="154">48</cx:pt>
          <cx:pt idx="155">48</cx:pt>
          <cx:pt idx="156">48</cx:pt>
          <cx:pt idx="157">49</cx:pt>
          <cx:pt idx="158">49</cx:pt>
          <cx:pt idx="159">49</cx:pt>
          <cx:pt idx="160">49</cx:pt>
          <cx:pt idx="161">52</cx:pt>
          <cx:pt idx="162">52</cx:pt>
          <cx:pt idx="163">53</cx:pt>
          <cx:pt idx="164">53</cx:pt>
          <cx:pt idx="165">54</cx:pt>
          <cx:pt idx="166">54</cx:pt>
          <cx:pt idx="167">55</cx:pt>
          <cx:pt idx="168">56</cx:pt>
          <cx:pt idx="169">59</cx:pt>
          <cx:pt idx="170">59</cx:pt>
          <cx:pt idx="171">67</cx:pt>
          <cx:pt idx="172">67</cx:pt>
          <cx:pt idx="173">67</cx:pt>
          <cx:pt idx="174">76</cx:pt>
          <cx:pt idx="175">76</cx:pt>
          <cx:pt idx="176">86</cx:pt>
          <cx:pt idx="177">88</cx:pt>
          <cx:pt idx="178">88</cx:pt>
          <cx:pt idx="179">89</cx:pt>
          <cx:pt idx="180">89</cx:pt>
          <cx:pt idx="181">93</cx:pt>
          <cx:pt idx="182">101</cx:pt>
          <cx:pt idx="183">103</cx:pt>
          <cx:pt idx="184">106</cx:pt>
        </cx:lvl>
      </cx:numDim>
    </cx:data>
    <cx:data id="4">
      <cx:numDim type="val">
        <cx:f>Sheet1!$K$2:$K$618</cx:f>
        <cx:lvl ptCount="617" formatCode="General">
          <cx:pt idx="0">12</cx:pt>
          <cx:pt idx="1">13</cx:pt>
          <cx:pt idx="2">13</cx:pt>
          <cx:pt idx="3">16</cx:pt>
          <cx:pt idx="4">16</cx:pt>
          <cx:pt idx="5">16</cx:pt>
          <cx:pt idx="6">17</cx:pt>
          <cx:pt idx="7">17</cx:pt>
          <cx:pt idx="8">19</cx:pt>
          <cx:pt idx="9">24</cx:pt>
          <cx:pt idx="10">29</cx:pt>
          <cx:pt idx="11">29</cx:pt>
          <cx:pt idx="12">37</cx:pt>
          <cx:pt idx="13">45</cx:pt>
          <cx:pt idx="14">74</cx:pt>
          <cx:pt idx="15">88</cx:pt>
        </cx:lvl>
      </cx:numDim>
    </cx:data>
  </cx:chartData>
  <cx:chart>
    <cx:title pos="t" align="ctr" overlay="0">
      <cx:tx>
        <cx:txData>
          <cx:v>Quality rating by Total Sulfur Dioxide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2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Display" panose="02110004020202020204"/>
            </a:rPr>
            <a:t>Quality rating by Total Sulfur Dioxide</a:t>
          </a:r>
        </a:p>
      </cx:txPr>
    </cx:title>
    <cx:plotArea>
      <cx:plotAreaRegion>
        <cx:series layoutId="boxWhisker" uniqueId="{64B3EF6C-FAC6-4DED-94BD-49CF662846C7}">
          <cx:tx>
            <cx:txData>
              <cx:f>Sheet1!$G$1</cx:f>
              <cx:v>Quality Group 4</cx:v>
            </cx:txData>
          </cx:tx>
          <cx:spPr>
            <a:solidFill>
              <a:srgbClr val="FFFF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6D656ACC-0AAA-4B48-9A1B-3246A44EC198}">
          <cx:tx>
            <cx:txData>
              <cx:f>Sheet1!$H$1</cx:f>
              <cx:v>Quality Group 5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DF0941C3-DD89-4925-A866-5BA89E9BE536}">
          <cx:tx>
            <cx:txData>
              <cx:f>Sheet1!$I$1</cx:f>
              <cx:v>Quality Group 6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54C6FBC5-256F-465F-82AE-398159E082A5}">
          <cx:tx>
            <cx:txData>
              <cx:f>Sheet1!$J$1</cx:f>
              <cx:v>Quality Group 7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9E59B18E-8FCB-4FE6-B404-5491437D5CE1}">
          <cx:tx>
            <cx:txData>
              <cx:f>Sheet1!$K$1</cx:f>
              <cx:v>Quality Group 8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439999998"/>
        <cx:tickLabels/>
      </cx:axis>
      <cx:axis id="1">
        <cx:valScaling/>
        <cx:title>
          <cx:tx>
            <cx:txData>
              <cx:v>total sulfur dioxide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rPr>
                <a:t>total sulfur dioxide</a:t>
              </a:r>
            </a:p>
          </cx:txPr>
        </cx:title>
        <cx:majorGridlines/>
        <cx:minorGridlines/>
        <cx:tickLabels/>
      </cx:axis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Sheet1!$H$2:$H$675</cx:f>
        <cx:lvl ptCount="674" formatCode="General">
          <cx:pt idx="0">0.99339999999999995</cx:pt>
          <cx:pt idx="1">0.99380000000000002</cx:pt>
          <cx:pt idx="2">0.99395999999999995</cx:pt>
          <cx:pt idx="3">0.99399999999999999</cx:pt>
          <cx:pt idx="4">0.99436999999999998</cx:pt>
          <cx:pt idx="5">0.99461999999999995</cx:pt>
          <cx:pt idx="6">0.99480000000000002</cx:pt>
          <cx:pt idx="7">0.99487999999999899</cx:pt>
          <cx:pt idx="8">0.99497999999999998</cx:pt>
          <cx:pt idx="9">0.99517</cx:pt>
          <cx:pt idx="10">0.99524000000000001</cx:pt>
          <cx:pt idx="11">0.99556999999999995</cx:pt>
          <cx:pt idx="12">0.99560000000000004</cx:pt>
          <cx:pt idx="13">0.99565000000000003</cx:pt>
          <cx:pt idx="14">0.99565999999999999</cx:pt>
          <cx:pt idx="15">0.99572000000000005</cx:pt>
          <cx:pt idx="16">0.99572000000000005</cx:pt>
          <cx:pt idx="17">0.99575999999999998</cx:pt>
          <cx:pt idx="18">0.99580000000000002</cx:pt>
          <cx:pt idx="19">0.99585000000000001</cx:pt>
          <cx:pt idx="20">0.99592000000000003</cx:pt>
          <cx:pt idx="21">0.99613999999999903</cx:pt>
          <cx:pt idx="22">0.99616000000000005</cx:pt>
          <cx:pt idx="23">0.99619999999999997</cx:pt>
          <cx:pt idx="24">0.99631999999999998</cx:pt>
          <cx:pt idx="25">0.99647999999999903</cx:pt>
          <cx:pt idx="26">0.99650000000000005</cx:pt>
          <cx:pt idx="27">0.99651999999999996</cx:pt>
          <cx:pt idx="28">0.99663999999999997</cx:pt>
          <cx:pt idx="29">0.99670000000000003</cx:pt>
          <cx:pt idx="30">0.99672000000000005</cx:pt>
          <cx:pt idx="31">0.99680000000000002</cx:pt>
          <cx:pt idx="32">0.997</cx:pt>
          <cx:pt idx="33">0.99718999999999902</cx:pt>
          <cx:pt idx="34">0.99719999999999998</cx:pt>
          <cx:pt idx="35">0.99719999999999998</cx:pt>
          <cx:pt idx="36">0.99719999999999998</cx:pt>
          <cx:pt idx="37">0.99736000000000002</cx:pt>
          <cx:pt idx="38">0.99739999999999995</cx:pt>
          <cx:pt idx="39">0.99744999999999995</cx:pt>
          <cx:pt idx="40">0.99760000000000004</cx:pt>
          <cx:pt idx="41">0.99760000000000004</cx:pt>
          <cx:pt idx="42">0.99780000000000002</cx:pt>
          <cx:pt idx="43">0.99780000000000002</cx:pt>
          <cx:pt idx="44">0.99790999999999996</cx:pt>
          <cx:pt idx="45">0.99797999999999998</cx:pt>
          <cx:pt idx="46">0.998</cx:pt>
          <cx:pt idx="47">0.99809999999999999</cx:pt>
          <cx:pt idx="48">0.99836000000000003</cx:pt>
          <cx:pt idx="49">0.99909999999999999</cx:pt>
          <cx:pt idx="50">0.99960000000000004</cx:pt>
          <cx:pt idx="51">1.0002500000000001</cx:pt>
          <cx:pt idx="52">1.0009999999999999</cx:pt>
        </cx:lvl>
      </cx:numDim>
    </cx:data>
    <cx:data id="1">
      <cx:numDim type="val">
        <cx:f>Sheet1!$I$2:$I$675</cx:f>
        <cx:lvl ptCount="674" formatCode="General">
          <cx:pt idx="0">0.99256</cx:pt>
          <cx:pt idx="1">0.99257999999999902</cx:pt>
          <cx:pt idx="2">0.99285999999999996</cx:pt>
          <cx:pt idx="3">0.99306000000000005</cx:pt>
          <cx:pt idx="4">0.99321999999999999</cx:pt>
          <cx:pt idx="5">0.99334</cx:pt>
          <cx:pt idx="6">0.99336000000000002</cx:pt>
          <cx:pt idx="7">0.99339999999999995</cx:pt>
          <cx:pt idx="8">0.99341000000000002</cx:pt>
          <cx:pt idx="9">0.99346000000000001</cx:pt>
          <cx:pt idx="10">0.99347999999999903</cx:pt>
          <cx:pt idx="11">0.99357999999999902</cx:pt>
          <cx:pt idx="12">0.99361999999999995</cx:pt>
          <cx:pt idx="13">0.99370000000000003</cx:pt>
          <cx:pt idx="14">0.99370000000000003</cx:pt>
          <cx:pt idx="15">0.99373999999999996</cx:pt>
          <cx:pt idx="16">0.993779999999999</cx:pt>
          <cx:pt idx="17">0.99385000000000001</cx:pt>
          <cx:pt idx="18">0.99392000000000003</cx:pt>
          <cx:pt idx="19">0.99395</cx:pt>
          <cx:pt idx="20">0.99402000000000001</cx:pt>
          <cx:pt idx="21">0.99402000000000001</cx:pt>
          <cx:pt idx="22">0.99409999999999998</cx:pt>
          <cx:pt idx="23">0.99419999999999997</cx:pt>
          <cx:pt idx="24">0.99419999999999997</cx:pt>
          <cx:pt idx="25">0.99419999999999997</cx:pt>
          <cx:pt idx="26">0.99424999999999997</cx:pt>
          <cx:pt idx="27">0.99429999999999996</cx:pt>
          <cx:pt idx="28">0.99439999999999995</cx:pt>
          <cx:pt idx="29">0.99447999999999903</cx:pt>
          <cx:pt idx="30">0.99447999999999903</cx:pt>
          <cx:pt idx="31">0.99447999999999903</cx:pt>
          <cx:pt idx="32">0.99460000000000004</cx:pt>
          <cx:pt idx="33">0.99463999999999997</cx:pt>
          <cx:pt idx="34">0.99463999999999997</cx:pt>
          <cx:pt idx="35">0.99472000000000005</cx:pt>
          <cx:pt idx="36">0.99475999999999998</cx:pt>
          <cx:pt idx="37">0.994779999999999</cx:pt>
          <cx:pt idx="38">0.99490000000000001</cx:pt>
          <cx:pt idx="39">0.99493999999999905</cx:pt>
          <cx:pt idx="40">0.99493999999999905</cx:pt>
          <cx:pt idx="41">0.99495999999999996</cx:pt>
          <cx:pt idx="42">0.99498999999999904</cx:pt>
          <cx:pt idx="43">0.995</cx:pt>
          <cx:pt idx="44">0.995</cx:pt>
          <cx:pt idx="45">0.995</cx:pt>
          <cx:pt idx="46">0.995</cx:pt>
          <cx:pt idx="47">0.99500999999999995</cx:pt>
          <cx:pt idx="48">0.99502000000000002</cx:pt>
          <cx:pt idx="49">0.99507999999999996</cx:pt>
          <cx:pt idx="50">0.99509999999999998</cx:pt>
          <cx:pt idx="51">0.99516000000000004</cx:pt>
          <cx:pt idx="52">0.99516000000000004</cx:pt>
          <cx:pt idx="53">0.99517999999999995</cx:pt>
          <cx:pt idx="54">0.99519999999999997</cx:pt>
          <cx:pt idx="55">0.99519999999999997</cx:pt>
          <cx:pt idx="56">0.99521000000000004</cx:pt>
          <cx:pt idx="57">0.99521999999999999</cx:pt>
          <cx:pt idx="58">0.99524000000000001</cx:pt>
          <cx:pt idx="59">0.99524999999999997</cx:pt>
          <cx:pt idx="60">0.99529000000000001</cx:pt>
          <cx:pt idx="61">0.99529999999999996</cx:pt>
          <cx:pt idx="62">0.99531999999999998</cx:pt>
          <cx:pt idx="63">0.99534</cx:pt>
          <cx:pt idx="64">0.99537999999999904</cx:pt>
          <cx:pt idx="65">0.99537999999999904</cx:pt>
          <cx:pt idx="66">0.99537999999999904</cx:pt>
          <cx:pt idx="67">0.99539999999999995</cx:pt>
          <cx:pt idx="68">0.99539999999999995</cx:pt>
          <cx:pt idx="69">0.99539999999999995</cx:pt>
          <cx:pt idx="70">0.99541999999999997</cx:pt>
          <cx:pt idx="71">0.99544999999999995</cx:pt>
          <cx:pt idx="72">0.99546000000000001</cx:pt>
          <cx:pt idx="73">0.99546000000000001</cx:pt>
          <cx:pt idx="74">0.99546000000000001</cx:pt>
          <cx:pt idx="75">0.99546000000000001</cx:pt>
          <cx:pt idx="76">0.99546000000000001</cx:pt>
          <cx:pt idx="77">0.99546999999999997</cx:pt>
          <cx:pt idx="78">0.99550000000000005</cx:pt>
          <cx:pt idx="79">0.99550000000000005</cx:pt>
          <cx:pt idx="80">0.99550000000000005</cx:pt>
          <cx:pt idx="81">0.99550000000000005</cx:pt>
          <cx:pt idx="82">0.99550000000000005</cx:pt>
          <cx:pt idx="83">0.99550000000000005</cx:pt>
          <cx:pt idx="84">0.99551000000000001</cx:pt>
          <cx:pt idx="85">0.99551000000000001</cx:pt>
          <cx:pt idx="86">0.99551999999999996</cx:pt>
          <cx:pt idx="87">0.99557999999999902</cx:pt>
          <cx:pt idx="88">0.99557999999999902</cx:pt>
          <cx:pt idx="89">0.99560000000000004</cx:pt>
          <cx:pt idx="90">0.99560000000000004</cx:pt>
          <cx:pt idx="91">0.99560000000000004</cx:pt>
          <cx:pt idx="92">0.99560000000000004</cx:pt>
          <cx:pt idx="93">0.99560000000000004</cx:pt>
          <cx:pt idx="94">0.99561999999999995</cx:pt>
          <cx:pt idx="95">0.99561999999999995</cx:pt>
          <cx:pt idx="96">0.99567999999999901</cx:pt>
          <cx:pt idx="97">0.99568999999999996</cx:pt>
          <cx:pt idx="98">0.99570000000000003</cx:pt>
          <cx:pt idx="99">0.99570000000000003</cx:pt>
          <cx:pt idx="100">0.99570000000000003</cx:pt>
          <cx:pt idx="101">0.99570000000000003</cx:pt>
          <cx:pt idx="102">0.99570000000000003</cx:pt>
          <cx:pt idx="103">0.99572000000000005</cx:pt>
          <cx:pt idx="104">0.99575000000000002</cx:pt>
          <cx:pt idx="105">0.99575000000000002</cx:pt>
          <cx:pt idx="106">0.99575999999999998</cx:pt>
          <cx:pt idx="107">0.99575999999999998</cx:pt>
          <cx:pt idx="108">0.99575999999999998</cx:pt>
          <cx:pt idx="109">0.99577000000000004</cx:pt>
          <cx:pt idx="110">0.995779999999999</cx:pt>
          <cx:pt idx="111">0.995779999999999</cx:pt>
          <cx:pt idx="112">0.99580000000000002</cx:pt>
          <cx:pt idx="113">0.99580000000000002</cx:pt>
          <cx:pt idx="114">0.99580000000000002</cx:pt>
          <cx:pt idx="115">0.99580000000000002</cx:pt>
          <cx:pt idx="116">0.99580000000000002</cx:pt>
          <cx:pt idx="117">0.99580000000000002</cx:pt>
          <cx:pt idx="118">0.99580000000000002</cx:pt>
          <cx:pt idx="119">0.99580000000000002</cx:pt>
          <cx:pt idx="120">0.99583999999999995</cx:pt>
          <cx:pt idx="121">0.99583999999999995</cx:pt>
          <cx:pt idx="122">0.99585999999999997</cx:pt>
          <cx:pt idx="123">0.99585999999999997</cx:pt>
          <cx:pt idx="124">0.99587000000000003</cx:pt>
          <cx:pt idx="125">0.99587000000000003</cx:pt>
          <cx:pt idx="126">0.99587999999999899</cx:pt>
          <cx:pt idx="127">0.99590000000000001</cx:pt>
          <cx:pt idx="128">0.99590000000000001</cx:pt>
          <cx:pt idx="129">0.99590000000000001</cx:pt>
          <cx:pt idx="130">0.99590000000000001</cx:pt>
          <cx:pt idx="131">0.99590000000000001</cx:pt>
          <cx:pt idx="132">0.99590000000000001</cx:pt>
          <cx:pt idx="133">0.99592000000000003</cx:pt>
          <cx:pt idx="134">0.99592000000000003</cx:pt>
          <cx:pt idx="135">0.99592999999999998</cx:pt>
          <cx:pt idx="136">0.99595999999999996</cx:pt>
          <cx:pt idx="137">0.99595999999999996</cx:pt>
          <cx:pt idx="138">0.996</cx:pt>
          <cx:pt idx="139">0.996</cx:pt>
          <cx:pt idx="140">0.996</cx:pt>
          <cx:pt idx="141">0.996</cx:pt>
          <cx:pt idx="142">0.996</cx:pt>
          <cx:pt idx="143">0.996</cx:pt>
          <cx:pt idx="144">0.99602999999999997</cx:pt>
          <cx:pt idx="145">0.99602999999999997</cx:pt>
          <cx:pt idx="146">0.99603999999999904</cx:pt>
          <cx:pt idx="147">0.99604999999999999</cx:pt>
          <cx:pt idx="148">0.99605999999999995</cx:pt>
          <cx:pt idx="149">0.99605999999999995</cx:pt>
          <cx:pt idx="150">0.99607999999999997</cx:pt>
          <cx:pt idx="151">0.99609999999999999</cx:pt>
          <cx:pt idx="152">0.99609999999999999</cx:pt>
          <cx:pt idx="153">0.99609999999999999</cx:pt>
          <cx:pt idx="154">0.99609999999999999</cx:pt>
          <cx:pt idx="155">0.99609999999999999</cx:pt>
          <cx:pt idx="156">0.99609999999999999</cx:pt>
          <cx:pt idx="157">0.99609999999999999</cx:pt>
          <cx:pt idx="158">0.99609999999999999</cx:pt>
          <cx:pt idx="159">0.99612000000000001</cx:pt>
          <cx:pt idx="160">0.99612000000000001</cx:pt>
          <cx:pt idx="161">0.99612000000000001</cx:pt>
          <cx:pt idx="162">0.99612000000000001</cx:pt>
          <cx:pt idx="163">0.99612999999999996</cx:pt>
          <cx:pt idx="164">0.99612999999999996</cx:pt>
          <cx:pt idx="165">0.99616000000000005</cx:pt>
          <cx:pt idx="166">0.99616000000000005</cx:pt>
          <cx:pt idx="167">0.99619999999999997</cx:pt>
          <cx:pt idx="168">0.99619999999999997</cx:pt>
          <cx:pt idx="169">0.99619999999999997</cx:pt>
          <cx:pt idx="170">0.99619999999999997</cx:pt>
          <cx:pt idx="171">0.99619999999999997</cx:pt>
          <cx:pt idx="172">0.99619999999999997</cx:pt>
          <cx:pt idx="173">0.99619999999999997</cx:pt>
          <cx:pt idx="174">0.99619999999999997</cx:pt>
          <cx:pt idx="175">0.99619999999999997</cx:pt>
          <cx:pt idx="176">0.99619999999999997</cx:pt>
          <cx:pt idx="177">0.99619999999999997</cx:pt>
          <cx:pt idx="178">0.99619999999999997</cx:pt>
          <cx:pt idx="179">0.99619999999999997</cx:pt>
          <cx:pt idx="180">0.99619999999999997</cx:pt>
          <cx:pt idx="181">0.99619999999999997</cx:pt>
          <cx:pt idx="182">0.99621000000000004</cx:pt>
          <cx:pt idx="183">0.99621999999999999</cx:pt>
          <cx:pt idx="184">0.99621999999999999</cx:pt>
          <cx:pt idx="185">0.99621999999999999</cx:pt>
          <cx:pt idx="186">0.99622999999999995</cx:pt>
          <cx:pt idx="187">0.99622999999999995</cx:pt>
          <cx:pt idx="188">0.99624000000000001</cx:pt>
          <cx:pt idx="189">0.99624000000000001</cx:pt>
          <cx:pt idx="190">0.99624999999999997</cx:pt>
          <cx:pt idx="191">0.99624999999999997</cx:pt>
          <cx:pt idx="192">0.99626999999999999</cx:pt>
          <cx:pt idx="193">0.99627999999999906</cx:pt>
          <cx:pt idx="194">0.99627999999999906</cx:pt>
          <cx:pt idx="195">0.99629000000000001</cx:pt>
          <cx:pt idx="196">0.99629000000000001</cx:pt>
          <cx:pt idx="197">0.99629999999999996</cx:pt>
          <cx:pt idx="198">0.99629999999999996</cx:pt>
          <cx:pt idx="199">0.99629999999999996</cx:pt>
          <cx:pt idx="200">0.99629999999999996</cx:pt>
          <cx:pt idx="201">0.99629999999999996</cx:pt>
          <cx:pt idx="202">0.99629999999999996</cx:pt>
          <cx:pt idx="203">0.99629999999999996</cx:pt>
          <cx:pt idx="204">0.99629999999999996</cx:pt>
          <cx:pt idx="205">0.99629999999999996</cx:pt>
          <cx:pt idx="206">0.99629999999999996</cx:pt>
          <cx:pt idx="207">0.99631000000000003</cx:pt>
          <cx:pt idx="208">0.99631999999999998</cx:pt>
          <cx:pt idx="209">0.99631999999999998</cx:pt>
          <cx:pt idx="210">0.99631999999999998</cx:pt>
          <cx:pt idx="211">0.99632999999999905</cx:pt>
          <cx:pt idx="212">0.99632999999999905</cx:pt>
          <cx:pt idx="213">0.99634</cx:pt>
          <cx:pt idx="214">0.99634</cx:pt>
          <cx:pt idx="215">0.99634</cx:pt>
          <cx:pt idx="216">0.99636000000000002</cx:pt>
          <cx:pt idx="217">0.99636000000000002</cx:pt>
          <cx:pt idx="218">0.99636000000000002</cx:pt>
          <cx:pt idx="219">0.99636000000000002</cx:pt>
          <cx:pt idx="220">0.99637999999999904</cx:pt>
          <cx:pt idx="221">0.99639</cx:pt>
          <cx:pt idx="222">0.99639999999999995</cx:pt>
          <cx:pt idx="223">0.99639999999999995</cx:pt>
          <cx:pt idx="224">0.99639999999999995</cx:pt>
          <cx:pt idx="225">0.99639999999999995</cx:pt>
          <cx:pt idx="226">0.99639999999999995</cx:pt>
          <cx:pt idx="227">0.99639999999999995</cx:pt>
          <cx:pt idx="228">0.99639999999999995</cx:pt>
          <cx:pt idx="229">0.99639999999999995</cx:pt>
          <cx:pt idx="230">0.99639999999999995</cx:pt>
          <cx:pt idx="231">0.99639999999999995</cx:pt>
          <cx:pt idx="232">0.99639999999999995</cx:pt>
          <cx:pt idx="233">0.99639999999999995</cx:pt>
          <cx:pt idx="234">0.99639999999999995</cx:pt>
          <cx:pt idx="235">0.99639999999999995</cx:pt>
          <cx:pt idx="236">0.99641000000000002</cx:pt>
          <cx:pt idx="237">0.99641999999999997</cx:pt>
          <cx:pt idx="238">0.99644999999999995</cx:pt>
          <cx:pt idx="239">0.99646999999999997</cx:pt>
          <cx:pt idx="240">0.99646999999999997</cx:pt>
          <cx:pt idx="241">0.99647999999999903</cx:pt>
          <cx:pt idx="242">0.99650000000000005</cx:pt>
          <cx:pt idx="243">0.99650000000000005</cx:pt>
          <cx:pt idx="244">0.99650000000000005</cx:pt>
          <cx:pt idx="245">0.99650000000000005</cx:pt>
          <cx:pt idx="246">0.99650000000000005</cx:pt>
          <cx:pt idx="247">0.99653999999999998</cx:pt>
          <cx:pt idx="248">0.99653999999999998</cx:pt>
          <cx:pt idx="249">0.99655000000000005</cx:pt>
          <cx:pt idx="250">0.99655000000000005</cx:pt>
          <cx:pt idx="251">0.99655000000000005</cx:pt>
          <cx:pt idx="252">0.99655000000000005</cx:pt>
          <cx:pt idx="253">0.99656</cx:pt>
          <cx:pt idx="254">0.99656</cx:pt>
          <cx:pt idx="255">0.99660000000000004</cx:pt>
          <cx:pt idx="256">0.99660000000000004</cx:pt>
          <cx:pt idx="257">0.99660000000000004</cx:pt>
          <cx:pt idx="258">0.99660000000000004</cx:pt>
          <cx:pt idx="259">0.99660000000000004</cx:pt>
          <cx:pt idx="260">0.99660000000000004</cx:pt>
          <cx:pt idx="261">0.99660000000000004</cx:pt>
          <cx:pt idx="262">0.99660000000000004</cx:pt>
          <cx:pt idx="263">0.99660000000000004</cx:pt>
          <cx:pt idx="264">0.99660000000000004</cx:pt>
          <cx:pt idx="265">0.99660000000000004</cx:pt>
          <cx:pt idx="266">0.99660000000000004</cx:pt>
          <cx:pt idx="267">0.99660000000000004</cx:pt>
          <cx:pt idx="268">0.99660000000000004</cx:pt>
          <cx:pt idx="269">0.99660000000000004</cx:pt>
          <cx:pt idx="270">0.99660000000000004</cx:pt>
          <cx:pt idx="271">0.99660000000000004</cx:pt>
          <cx:pt idx="272">0.99663999999999997</cx:pt>
          <cx:pt idx="273">0.99665000000000004</cx:pt>
          <cx:pt idx="274">0.99665999999999999</cx:pt>
          <cx:pt idx="275">0.99665999999999999</cx:pt>
          <cx:pt idx="276">0.99667999999999901</cx:pt>
          <cx:pt idx="277">0.99667999999999901</cx:pt>
          <cx:pt idx="278">0.99667999999999901</cx:pt>
          <cx:pt idx="279">0.99668999999999996</cx:pt>
          <cx:pt idx="280">0.99668999999999996</cx:pt>
          <cx:pt idx="281">0.99670000000000003</cx:pt>
          <cx:pt idx="282">0.99670000000000003</cx:pt>
          <cx:pt idx="283">0.99670000000000003</cx:pt>
          <cx:pt idx="284">0.99670000000000003</cx:pt>
          <cx:pt idx="285">0.99670000000000003</cx:pt>
          <cx:pt idx="286">0.99672000000000005</cx:pt>
          <cx:pt idx="287">0.99675000000000002</cx:pt>
          <cx:pt idx="288">0.99680000000000002</cx:pt>
          <cx:pt idx="289">0.99680000000000002</cx:pt>
          <cx:pt idx="290">0.99680000000000002</cx:pt>
          <cx:pt idx="291">0.99680000000000002</cx:pt>
          <cx:pt idx="292">0.99680000000000002</cx:pt>
          <cx:pt idx="293">0.99680000000000002</cx:pt>
          <cx:pt idx="294">0.99680000000000002</cx:pt>
          <cx:pt idx="295">0.99680000000000002</cx:pt>
          <cx:pt idx="296">0.99680000000000002</cx:pt>
          <cx:pt idx="297">0.99680000000000002</cx:pt>
          <cx:pt idx="298">0.99680000000000002</cx:pt>
          <cx:pt idx="299">0.99680000000000002</cx:pt>
          <cx:pt idx="300">0.99680000000000002</cx:pt>
          <cx:pt idx="301">0.99680000000000002</cx:pt>
          <cx:pt idx="302">0.99680000000000002</cx:pt>
          <cx:pt idx="303">0.99680000000000002</cx:pt>
          <cx:pt idx="304">0.99680000000000002</cx:pt>
          <cx:pt idx="305">0.99680000000000002</cx:pt>
          <cx:pt idx="306">0.99680000000000002</cx:pt>
          <cx:pt idx="307">0.99680000000000002</cx:pt>
          <cx:pt idx="308">0.99680000000000002</cx:pt>
          <cx:pt idx="309">0.99680000000000002</cx:pt>
          <cx:pt idx="310">0.99682000000000004</cx:pt>
          <cx:pt idx="311">0.99682999999999899</cx:pt>
          <cx:pt idx="312">0.99685000000000001</cx:pt>
          <cx:pt idx="313">0.99685000000000001</cx:pt>
          <cx:pt idx="314">0.99685000000000001</cx:pt>
          <cx:pt idx="315">0.99688999999999905</cx:pt>
          <cx:pt idx="316">0.99688999999999905</cx:pt>
          <cx:pt idx="317">0.99688999999999905</cx:pt>
          <cx:pt idx="318">0.99688999999999905</cx:pt>
          <cx:pt idx="319">0.99690000000000001</cx:pt>
          <cx:pt idx="320">0.99690000000000001</cx:pt>
          <cx:pt idx="321">0.99690000000000001</cx:pt>
          <cx:pt idx="322">0.99690000000000001</cx:pt>
          <cx:pt idx="323">0.99690000000000001</cx:pt>
          <cx:pt idx="324">0.99690000000000001</cx:pt>
          <cx:pt idx="325">0.99690000000000001</cx:pt>
          <cx:pt idx="326">0.99690000000000001</cx:pt>
          <cx:pt idx="327">0.99690000000000001</cx:pt>
          <cx:pt idx="328">0.99690000000000001</cx:pt>
          <cx:pt idx="329">0.99690000000000001</cx:pt>
          <cx:pt idx="330">0.99690000000000001</cx:pt>
          <cx:pt idx="331">0.99690000000000001</cx:pt>
          <cx:pt idx="332">0.99690000000000001</cx:pt>
          <cx:pt idx="333">0.99692000000000003</cx:pt>
          <cx:pt idx="334">0.99692000000000003</cx:pt>
          <cx:pt idx="335">0.99692999999999898</cx:pt>
          <cx:pt idx="336">0.99693999999999905</cx:pt>
          <cx:pt idx="337">0.99693999999999905</cx:pt>
          <cx:pt idx="338">0.99693999999999905</cx:pt>
          <cx:pt idx="339">0.99698999999999904</cx:pt>
          <cx:pt idx="340">0.997</cx:pt>
          <cx:pt idx="341">0.997</cx:pt>
          <cx:pt idx="342">0.997</cx:pt>
          <cx:pt idx="343">0.997</cx:pt>
          <cx:pt idx="344">0.997</cx:pt>
          <cx:pt idx="345">0.997</cx:pt>
          <cx:pt idx="346">0.997</cx:pt>
          <cx:pt idx="347">0.997</cx:pt>
          <cx:pt idx="348">0.997</cx:pt>
          <cx:pt idx="349">0.997</cx:pt>
          <cx:pt idx="350">0.997</cx:pt>
          <cx:pt idx="351">0.997</cx:pt>
          <cx:pt idx="352">0.997</cx:pt>
          <cx:pt idx="353">0.997</cx:pt>
          <cx:pt idx="354">0.99700999999999995</cx:pt>
          <cx:pt idx="355">0.99702000000000002</cx:pt>
          <cx:pt idx="356">0.99702000000000002</cx:pt>
          <cx:pt idx="357">0.99705999999999995</cx:pt>
          <cx:pt idx="358">0.99705999999999995</cx:pt>
          <cx:pt idx="359">0.99707999999999997</cx:pt>
          <cx:pt idx="360">0.99707999999999997</cx:pt>
          <cx:pt idx="361">0.99708999999999903</cx:pt>
          <cx:pt idx="362">0.99709999999999999</cx:pt>
          <cx:pt idx="363">0.99709999999999999</cx:pt>
          <cx:pt idx="364">0.99709999999999999</cx:pt>
          <cx:pt idx="365">0.99709999999999999</cx:pt>
          <cx:pt idx="366">0.99709999999999999</cx:pt>
          <cx:pt idx="367">0.99709999999999999</cx:pt>
          <cx:pt idx="368">0.99709999999999999</cx:pt>
          <cx:pt idx="369">0.99709999999999999</cx:pt>
          <cx:pt idx="370">0.99712000000000001</cx:pt>
          <cx:pt idx="371">0.99712000000000001</cx:pt>
          <cx:pt idx="372">0.99712000000000001</cx:pt>
          <cx:pt idx="373">0.99712000000000001</cx:pt>
          <cx:pt idx="374">0.99713999999999903</cx:pt>
          <cx:pt idx="375">0.99717</cx:pt>
          <cx:pt idx="376">0.99717999999999996</cx:pt>
          <cx:pt idx="377">0.99717999999999996</cx:pt>
          <cx:pt idx="378">0.99717999999999996</cx:pt>
          <cx:pt idx="379">0.99719999999999998</cx:pt>
          <cx:pt idx="380">0.99719999999999998</cx:pt>
          <cx:pt idx="381">0.99719999999999998</cx:pt>
          <cx:pt idx="382">0.99719999999999998</cx:pt>
          <cx:pt idx="383">0.99719999999999998</cx:pt>
          <cx:pt idx="384">0.99719999999999998</cx:pt>
          <cx:pt idx="385">0.99719999999999998</cx:pt>
          <cx:pt idx="386">0.99719999999999998</cx:pt>
          <cx:pt idx="387">0.99719999999999998</cx:pt>
          <cx:pt idx="388">0.99719999999999998</cx:pt>
          <cx:pt idx="389">0.99722</cx:pt>
          <cx:pt idx="390">0.99724000000000002</cx:pt>
          <cx:pt idx="391">0.99726000000000004</cx:pt>
          <cx:pt idx="392">0.99727999999999895</cx:pt>
          <cx:pt idx="393">0.99729000000000001</cx:pt>
          <cx:pt idx="394">0.99729999999999996</cx:pt>
          <cx:pt idx="395">0.99729999999999996</cx:pt>
          <cx:pt idx="396">0.99729999999999996</cx:pt>
          <cx:pt idx="397">0.99729999999999996</cx:pt>
          <cx:pt idx="398">0.99729999999999996</cx:pt>
          <cx:pt idx="399">0.99729999999999996</cx:pt>
          <cx:pt idx="400">0.99729999999999996</cx:pt>
          <cx:pt idx="401">0.99729999999999996</cx:pt>
          <cx:pt idx="402">0.99729999999999996</cx:pt>
          <cx:pt idx="403">0.99731999999999998</cx:pt>
          <cx:pt idx="404">0.99731999999999998</cx:pt>
          <cx:pt idx="405">0.99732999999999905</cx:pt>
          <cx:pt idx="406">0.99734</cx:pt>
          <cx:pt idx="407">0.99734999999999996</cx:pt>
          <cx:pt idx="408">0.99734999999999996</cx:pt>
          <cx:pt idx="409">0.99734999999999996</cx:pt>
          <cx:pt idx="410">0.99734999999999996</cx:pt>
          <cx:pt idx="411">0.99736000000000002</cx:pt>
          <cx:pt idx="412">0.99737999999999905</cx:pt>
          <cx:pt idx="413">0.99737999999999905</cx:pt>
          <cx:pt idx="414">0.99737999999999905</cx:pt>
          <cx:pt idx="415">0.99739999999999995</cx:pt>
          <cx:pt idx="416">0.99739999999999995</cx:pt>
          <cx:pt idx="417">0.99739999999999995</cx:pt>
          <cx:pt idx="418">0.99739999999999995</cx:pt>
          <cx:pt idx="419">0.99739999999999995</cx:pt>
          <cx:pt idx="420">0.99739999999999995</cx:pt>
          <cx:pt idx="421">0.99739999999999995</cx:pt>
          <cx:pt idx="422">0.99739999999999995</cx:pt>
          <cx:pt idx="423">0.99739999999999995</cx:pt>
          <cx:pt idx="424">0.99739999999999995</cx:pt>
          <cx:pt idx="425">0.99742999999999904</cx:pt>
          <cx:pt idx="426">0.99742999999999904</cx:pt>
          <cx:pt idx="427">0.99744999999999995</cx:pt>
          <cx:pt idx="428">0.99744999999999995</cx:pt>
          <cx:pt idx="429">0.99744999999999995</cx:pt>
          <cx:pt idx="430">0.99744999999999995</cx:pt>
          <cx:pt idx="431">0.99746000000000001</cx:pt>
          <cx:pt idx="432">0.99746000000000001</cx:pt>
          <cx:pt idx="433">0.99746000000000001</cx:pt>
          <cx:pt idx="434">0.99746000000000001</cx:pt>
          <cx:pt idx="435">0.99746000000000001</cx:pt>
          <cx:pt idx="436">0.99746000000000001</cx:pt>
          <cx:pt idx="437">0.99746000000000001</cx:pt>
          <cx:pt idx="438">0.99747999999999903</cx:pt>
          <cx:pt idx="439">0.99747999999999903</cx:pt>
          <cx:pt idx="440">0.99747999999999903</cx:pt>
          <cx:pt idx="441">0.99750000000000005</cx:pt>
          <cx:pt idx="442">0.99750000000000005</cx:pt>
          <cx:pt idx="443">0.99750000000000005</cx:pt>
          <cx:pt idx="444">0.99750000000000005</cx:pt>
          <cx:pt idx="445">0.99751999999999996</cx:pt>
          <cx:pt idx="446">0.99756</cx:pt>
          <cx:pt idx="447">0.99760000000000004</cx:pt>
          <cx:pt idx="448">0.99760000000000004</cx:pt>
          <cx:pt idx="449">0.99760000000000004</cx:pt>
          <cx:pt idx="450">0.99760000000000004</cx:pt>
          <cx:pt idx="451">0.99760000000000004</cx:pt>
          <cx:pt idx="452">0.99760000000000004</cx:pt>
          <cx:pt idx="453">0.99760000000000004</cx:pt>
          <cx:pt idx="454">0.99760000000000004</cx:pt>
          <cx:pt idx="455">0.99760000000000004</cx:pt>
          <cx:pt idx="456">0.99760000000000004</cx:pt>
          <cx:pt idx="457">0.99760000000000004</cx:pt>
          <cx:pt idx="458">0.99760000000000004</cx:pt>
          <cx:pt idx="459">0.99760000000000004</cx:pt>
          <cx:pt idx="460">0.99760000000000004</cx:pt>
          <cx:pt idx="461">0.99760000000000004</cx:pt>
          <cx:pt idx="462">0.99760000000000004</cx:pt>
          <cx:pt idx="463">0.99760000000000004</cx:pt>
          <cx:pt idx="464">0.99760000000000004</cx:pt>
          <cx:pt idx="465">0.99760000000000004</cx:pt>
          <cx:pt idx="466">0.99765000000000004</cx:pt>
          <cx:pt idx="467">0.99767999999999901</cx:pt>
          <cx:pt idx="468">0.99768999999999997</cx:pt>
          <cx:pt idx="469">0.99770000000000003</cx:pt>
          <cx:pt idx="470">0.99772000000000005</cx:pt>
          <cx:pt idx="471">0.99778999999999995</cx:pt>
          <cx:pt idx="472">0.99780000000000002</cx:pt>
          <cx:pt idx="473">0.99780000000000002</cx:pt>
          <cx:pt idx="474">0.99780000000000002</cx:pt>
          <cx:pt idx="475">0.99780000000000002</cx:pt>
          <cx:pt idx="476">0.99780000000000002</cx:pt>
          <cx:pt idx="477">0.99780000000000002</cx:pt>
          <cx:pt idx="478">0.99780000000000002</cx:pt>
          <cx:pt idx="479">0.99780000000000002</cx:pt>
          <cx:pt idx="480">0.99780000000000002</cx:pt>
          <cx:pt idx="481">0.99780000000000002</cx:pt>
          <cx:pt idx="482">0.99780000000000002</cx:pt>
          <cx:pt idx="483">0.99780000000000002</cx:pt>
          <cx:pt idx="484">0.99780000000000002</cx:pt>
          <cx:pt idx="485">0.99780000000000002</cx:pt>
          <cx:pt idx="486">0.99780000000000002</cx:pt>
          <cx:pt idx="487">0.99780000000000002</cx:pt>
          <cx:pt idx="488">0.99780000000000002</cx:pt>
          <cx:pt idx="489">0.99780000000000002</cx:pt>
          <cx:pt idx="490">0.99780000000000002</cx:pt>
          <cx:pt idx="491">0.99782000000000004</cx:pt>
          <cx:pt idx="492">0.99782000000000004</cx:pt>
          <cx:pt idx="493">0.997829999999999</cx:pt>
          <cx:pt idx="494">0.997829999999999</cx:pt>
          <cx:pt idx="495">0.99783999999999995</cx:pt>
          <cx:pt idx="496">0.99785000000000001</cx:pt>
          <cx:pt idx="497">0.99785999999999997</cx:pt>
          <cx:pt idx="498">0.99785999999999997</cx:pt>
          <cx:pt idx="499">0.99785999999999997</cx:pt>
          <cx:pt idx="500">0.99787000000000003</cx:pt>
          <cx:pt idx="501">0.99787999999999899</cx:pt>
          <cx:pt idx="502">0.99787999999999899</cx:pt>
          <cx:pt idx="503">0.99790000000000001</cx:pt>
          <cx:pt idx="504">0.99790000000000001</cx:pt>
          <cx:pt idx="505">0.99790000000000001</cx:pt>
          <cx:pt idx="506">0.99790000000000001</cx:pt>
          <cx:pt idx="507">0.99790000000000001</cx:pt>
          <cx:pt idx="508">0.99790000000000001</cx:pt>
          <cx:pt idx="509">0.99790000000000001</cx:pt>
          <cx:pt idx="510">0.99790000000000001</cx:pt>
          <cx:pt idx="511">0.99790000000000001</cx:pt>
          <cx:pt idx="512">0.99795999999999996</cx:pt>
          <cx:pt idx="513">0.998</cx:pt>
          <cx:pt idx="514">0.998</cx:pt>
          <cx:pt idx="515">0.998</cx:pt>
          <cx:pt idx="516">0.998</cx:pt>
          <cx:pt idx="517">0.998</cx:pt>
          <cx:pt idx="518">0.998</cx:pt>
          <cx:pt idx="519">0.998</cx:pt>
          <cx:pt idx="520">0.998</cx:pt>
          <cx:pt idx="521">0.998</cx:pt>
          <cx:pt idx="522">0.998</cx:pt>
          <cx:pt idx="523">0.998</cx:pt>
          <cx:pt idx="524">0.998</cx:pt>
          <cx:pt idx="525">0.998</cx:pt>
          <cx:pt idx="526">0.998</cx:pt>
          <cx:pt idx="527">0.998</cx:pt>
          <cx:pt idx="528">0.99800999999999995</cx:pt>
          <cx:pt idx="529">0.99800999999999995</cx:pt>
          <cx:pt idx="530">0.99802999999999997</cx:pt>
          <cx:pt idx="531">0.99802999999999997</cx:pt>
          <cx:pt idx="532">0.99802999999999997</cx:pt>
          <cx:pt idx="533">0.99809999999999999</cx:pt>
          <cx:pt idx="534">0.99809999999999999</cx:pt>
          <cx:pt idx="535">0.99809999999999999</cx:pt>
          <cx:pt idx="536">0.99809999999999999</cx:pt>
          <cx:pt idx="537">0.99813999999999903</cx:pt>
          <cx:pt idx="538">0.99817</cx:pt>
          <cx:pt idx="539">0.99817</cx:pt>
          <cx:pt idx="540">0.99817999999999996</cx:pt>
          <cx:pt idx="541">0.99817999999999996</cx:pt>
          <cx:pt idx="542">0.99817999999999996</cx:pt>
          <cx:pt idx="543">0.99819999999999998</cx:pt>
          <cx:pt idx="544">0.99819999999999998</cx:pt>
          <cx:pt idx="545">0.99819999999999998</cx:pt>
          <cx:pt idx="546">0.99819999999999998</cx:pt>
          <cx:pt idx="547">0.99819999999999998</cx:pt>
          <cx:pt idx="548">0.99819999999999998</cx:pt>
          <cx:pt idx="549">0.99819999999999998</cx:pt>
          <cx:pt idx="550">0.99819999999999998</cx:pt>
          <cx:pt idx="551">0.99819999999999998</cx:pt>
          <cx:pt idx="552">0.99819999999999998</cx:pt>
          <cx:pt idx="553">0.99819999999999998</cx:pt>
          <cx:pt idx="554">0.99819999999999998</cx:pt>
          <cx:pt idx="555">0.99822999999999995</cx:pt>
          <cx:pt idx="556">0.99824000000000002</cx:pt>
          <cx:pt idx="557">0.99827999999999995</cx:pt>
          <cx:pt idx="558">0.99827999999999995</cx:pt>
          <cx:pt idx="559">0.99829999999999997</cx:pt>
          <cx:pt idx="560">0.99829999999999997</cx:pt>
          <cx:pt idx="561">0.99829999999999997</cx:pt>
          <cx:pt idx="562">0.99829999999999997</cx:pt>
          <cx:pt idx="563">0.99829999999999997</cx:pt>
          <cx:pt idx="564">0.99839999999999995</cx:pt>
          <cx:pt idx="565">0.99839999999999995</cx:pt>
          <cx:pt idx="566">0.99839999999999995</cx:pt>
          <cx:pt idx="567">0.99839999999999995</cx:pt>
          <cx:pt idx="568">0.99839999999999995</cx:pt>
          <cx:pt idx="569">0.99839999999999995</cx:pt>
          <cx:pt idx="570">0.99839999999999995</cx:pt>
          <cx:pt idx="571">0.99844999999999995</cx:pt>
          <cx:pt idx="572">0.99850000000000005</cx:pt>
          <cx:pt idx="573">0.99851999999999996</cx:pt>
          <cx:pt idx="574">0.99853999999999998</cx:pt>
          <cx:pt idx="575">0.99855000000000005</cx:pt>
          <cx:pt idx="576">0.99855000000000005</cx:pt>
          <cx:pt idx="577">0.99860000000000004</cx:pt>
          <cx:pt idx="578">0.99860000000000004</cx:pt>
          <cx:pt idx="579">0.99860000000000004</cx:pt>
          <cx:pt idx="580">0.99860000000000004</cx:pt>
          <cx:pt idx="581">0.99860000000000004</cx:pt>
          <cx:pt idx="582">0.99860000000000004</cx:pt>
          <cx:pt idx="583">0.99860000000000004</cx:pt>
          <cx:pt idx="584">0.99860000000000004</cx:pt>
          <cx:pt idx="585">0.99860000000000004</cx:pt>
          <cx:pt idx="586">0.99860000000000004</cx:pt>
          <cx:pt idx="587">0.99870000000000003</cx:pt>
          <cx:pt idx="588">0.99870000000000003</cx:pt>
          <cx:pt idx="589">0.99870000000000003</cx:pt>
          <cx:pt idx="590">0.99870000000000003</cx:pt>
          <cx:pt idx="591">0.998779999999999</cx:pt>
          <cx:pt idx="592">0.99880000000000002</cx:pt>
          <cx:pt idx="593">0.99880000000000002</cx:pt>
          <cx:pt idx="594">0.99880000000000002</cx:pt>
          <cx:pt idx="595">0.99880000000000002</cx:pt>
          <cx:pt idx="596">0.99880000000000002</cx:pt>
          <cx:pt idx="597">0.99880000000000002</cx:pt>
          <cx:pt idx="598">0.99880000000000002</cx:pt>
          <cx:pt idx="599">0.99880000000000002</cx:pt>
          <cx:pt idx="600">0.99880000000000002</cx:pt>
          <cx:pt idx="601">0.99892000000000003</cx:pt>
          <cx:pt idx="602">0.99892000000000003</cx:pt>
          <cx:pt idx="603">0.999</cx:pt>
          <cx:pt idx="604">0.999</cx:pt>
          <cx:pt idx="605">0.99909999999999999</cx:pt>
          <cx:pt idx="606">0.99909999999999999</cx:pt>
          <cx:pt idx="607">0.99909999999999999</cx:pt>
          <cx:pt idx="608">0.99913999999999903</cx:pt>
          <cx:pt idx="609">0.99913999999999903</cx:pt>
          <cx:pt idx="610">0.99913999999999903</cx:pt>
          <cx:pt idx="611">0.99914999999999998</cx:pt>
          <cx:pt idx="612">0.99917999999999996</cx:pt>
          <cx:pt idx="613">0.99919999999999998</cx:pt>
          <cx:pt idx="614">0.99919999999999998</cx:pt>
          <cx:pt idx="615">0.99919999999999998</cx:pt>
          <cx:pt idx="616">0.99919999999999998</cx:pt>
          <cx:pt idx="617">0.99922</cx:pt>
          <cx:pt idx="618">0.99929999999999997</cx:pt>
          <cx:pt idx="619">0.99934999999999996</cx:pt>
          <cx:pt idx="620">0.99937999999999905</cx:pt>
          <cx:pt idx="621">0.99939999999999996</cx:pt>
          <cx:pt idx="622">0.99939999999999996</cx:pt>
          <cx:pt idx="623">0.99939999999999996</cx:pt>
          <cx:pt idx="624">0.99939999999999996</cx:pt>
          <cx:pt idx="625">0.99939999999999996</cx:pt>
          <cx:pt idx="626">0.99939999999999996</cx:pt>
          <cx:pt idx="627">0.99939999999999996</cx:pt>
          <cx:pt idx="628">0.99939999999999996</cx:pt>
          <cx:pt idx="629">0.99960000000000004</cx:pt>
          <cx:pt idx="630">0.99960000000000004</cx:pt>
          <cx:pt idx="631">0.99960000000000004</cx:pt>
          <cx:pt idx="632">0.99960000000000004</cx:pt>
          <cx:pt idx="633">0.99970000000000003</cx:pt>
          <cx:pt idx="634">0.99970000000000003</cx:pt>
          <cx:pt idx="635">0.99970000000000003</cx:pt>
          <cx:pt idx="636">0.99970000000000003</cx:pt>
          <cx:pt idx="637">0.99970000000000003</cx:pt>
          <cx:pt idx="638">0.99975000000000003</cx:pt>
          <cx:pt idx="639">0.99975999999999998</cx:pt>
          <cx:pt idx="640">0.99980000000000002</cx:pt>
          <cx:pt idx="641">0.99980000000000002</cx:pt>
          <cx:pt idx="642">0.99980000000000002</cx:pt>
          <cx:pt idx="643">0.99980000000000002</cx:pt>
          <cx:pt idx="644">0.99980000000000002</cx:pt>
          <cx:pt idx="645">0.99980000000000002</cx:pt>
          <cx:pt idx="646">0.99990000000000001</cx:pt>
          <cx:pt idx="647">1</cx:pt>
          <cx:pt idx="648">1</cx:pt>
          <cx:pt idx="649">1</cx:pt>
          <cx:pt idx="650">1.0001</cx:pt>
          <cx:pt idx="651">1.0001</cx:pt>
          <cx:pt idx="652">1.0001</cx:pt>
          <cx:pt idx="653">1.0001</cx:pt>
          <cx:pt idx="654">1.0001500000000001</cx:pt>
          <cx:pt idx="655">1.0001500000000001</cx:pt>
          <cx:pt idx="656">1.0002</cx:pt>
          <cx:pt idx="657">1.0002</cx:pt>
          <cx:pt idx="658">1.00024</cx:pt>
          <cx:pt idx="659">1.0004</cx:pt>
          <cx:pt idx="660">1.0004</cx:pt>
          <cx:pt idx="661">1.0004</cx:pt>
          <cx:pt idx="662">1.0004</cx:pt>
          <cx:pt idx="663">1.0004</cx:pt>
          <cx:pt idx="664">1.0004</cx:pt>
          <cx:pt idx="665">1.0004</cx:pt>
          <cx:pt idx="666">1.0005999999999999</cx:pt>
          <cx:pt idx="667">1.0005999999999999</cx:pt>
          <cx:pt idx="668">1.0005999999999999</cx:pt>
          <cx:pt idx="669">1.0009999999999999</cx:pt>
          <cx:pt idx="670">1.0009999999999999</cx:pt>
          <cx:pt idx="671">1.0009999999999999</cx:pt>
          <cx:pt idx="672">1.0014000000000001</cx:pt>
          <cx:pt idx="673">1.0018</cx:pt>
        </cx:lvl>
      </cx:numDim>
    </cx:data>
    <cx:data id="2">
      <cx:numDim type="val">
        <cx:f>Sheet1!$J$2:$J$675</cx:f>
        <cx:lvl ptCount="674" formatCode="General">
          <cx:pt idx="0">0.99119999999999997</cx:pt>
          <cx:pt idx="1">0.99150000000000005</cx:pt>
          <cx:pt idx="2">0.99160000000000004</cx:pt>
          <cx:pt idx="3">0.99160000000000004</cx:pt>
          <cx:pt idx="4">0.99161999999999995</cx:pt>
          <cx:pt idx="5">0.99190999999999996</cx:pt>
          <cx:pt idx="6">0.99209999999999998</cx:pt>
          <cx:pt idx="7">0.99219999999999997</cx:pt>
          <cx:pt idx="8">0.99219999999999997</cx:pt>
          <cx:pt idx="9">0.99236000000000002</cx:pt>
          <cx:pt idx="10">0.99241999999999997</cx:pt>
          <cx:pt idx="11">0.99241999999999997</cx:pt>
          <cx:pt idx="12">0.99251999999999996</cx:pt>
          <cx:pt idx="13">0.99257999999999902</cx:pt>
          <cx:pt idx="14">0.99257999999999902</cx:pt>
          <cx:pt idx="15">0.9929</cx:pt>
          <cx:pt idx="16">0.99292000000000002</cx:pt>
          <cx:pt idx="17">0.99293999999999905</cx:pt>
          <cx:pt idx="18">0.99293999999999905</cx:pt>
          <cx:pt idx="19">0.99313999999999902</cx:pt>
          <cx:pt idx="20">0.99319999999999997</cx:pt>
          <cx:pt idx="21">0.99322999999999995</cx:pt>
          <cx:pt idx="22">0.99327999999999905</cx:pt>
          <cx:pt idx="23">0.99331000000000003</cx:pt>
          <cx:pt idx="24">0.99331000000000003</cx:pt>
          <cx:pt idx="25">0.99331999999999998</cx:pt>
          <cx:pt idx="26">0.99339999999999995</cx:pt>
          <cx:pt idx="27">0.99343999999999999</cx:pt>
          <cx:pt idx="28">0.99346000000000001</cx:pt>
          <cx:pt idx="29">0.99346000000000001</cx:pt>
          <cx:pt idx="30">0.99350000000000005</cx:pt>
          <cx:pt idx="31">0.99351999999999996</cx:pt>
          <cx:pt idx="32">0.99351999999999996</cx:pt>
          <cx:pt idx="33">0.99353999999999998</cx:pt>
          <cx:pt idx="34">0.99356999999999995</cx:pt>
          <cx:pt idx="35">0.99360000000000004</cx:pt>
          <cx:pt idx="36">0.99360000000000004</cx:pt>
          <cx:pt idx="37">0.99361999999999995</cx:pt>
          <cx:pt idx="38">0.99363999999999997</cx:pt>
          <cx:pt idx="39">0.99370999999999998</cx:pt>
          <cx:pt idx="40">0.99370999999999998</cx:pt>
          <cx:pt idx="41">0.99375999999999998</cx:pt>
          <cx:pt idx="42">0.99375999999999998</cx:pt>
          <cx:pt idx="43">0.99375999999999998</cx:pt>
          <cx:pt idx="44">0.99378999999999995</cx:pt>
          <cx:pt idx="45">0.99383999999999995</cx:pt>
          <cx:pt idx="46">0.99387000000000003</cx:pt>
          <cx:pt idx="47">0.99387999999999899</cx:pt>
          <cx:pt idx="48">0.99387999999999899</cx:pt>
          <cx:pt idx="49">0.99392000000000003</cx:pt>
          <cx:pt idx="50">0.99395999999999995</cx:pt>
          <cx:pt idx="51">0.99395999999999995</cx:pt>
          <cx:pt idx="52">0.99399999999999999</cx:pt>
          <cx:pt idx="53">0.99402000000000001</cx:pt>
          <cx:pt idx="54">0.99402000000000001</cx:pt>
          <cx:pt idx="55">0.99407999999999996</cx:pt>
          <cx:pt idx="56">0.99413999999999902</cx:pt>
          <cx:pt idx="57">0.99413999999999902</cx:pt>
          <cx:pt idx="58">0.99417999999999995</cx:pt>
          <cx:pt idx="59">0.99417999999999995</cx:pt>
          <cx:pt idx="60">0.99429999999999996</cx:pt>
          <cx:pt idx="61">0.99437999999999904</cx:pt>
          <cx:pt idx="62">0.99437999999999904</cx:pt>
          <cx:pt idx="63">0.99437999999999904</cx:pt>
          <cx:pt idx="64">0.99437999999999904</cx:pt>
          <cx:pt idx="65">0.99437999999999904</cx:pt>
          <cx:pt idx="66">0.99439999999999995</cx:pt>
          <cx:pt idx="67">0.99439999999999995</cx:pt>
          <cx:pt idx="68">0.99443999999999999</cx:pt>
          <cx:pt idx="69">0.99443999999999999</cx:pt>
          <cx:pt idx="70">0.99447999999999903</cx:pt>
          <cx:pt idx="71">0.99453999999999998</cx:pt>
          <cx:pt idx="72">0.99456</cx:pt>
          <cx:pt idx="73">0.99457999999999902</cx:pt>
          <cx:pt idx="74">0.99457999999999902</cx:pt>
          <cx:pt idx="75">0.99460000000000004</cx:pt>
          <cx:pt idx="76">0.99460000000000004</cx:pt>
          <cx:pt idx="77">0.99460000000000004</cx:pt>
          <cx:pt idx="78">0.99467000000000005</cx:pt>
          <cx:pt idx="79">0.99467000000000005</cx:pt>
          <cx:pt idx="80">0.99470000000000003</cx:pt>
          <cx:pt idx="81">0.99470000000000003</cx:pt>
          <cx:pt idx="82">0.99470000000000003</cx:pt>
          <cx:pt idx="83">0.99470999999999998</cx:pt>
          <cx:pt idx="84">0.99472000000000005</cx:pt>
          <cx:pt idx="85">0.99473999999999996</cx:pt>
          <cx:pt idx="86">0.99475999999999998</cx:pt>
          <cx:pt idx="87">0.994779999999999</cx:pt>
          <cx:pt idx="88">0.99478999999999995</cx:pt>
          <cx:pt idx="89">0.99480000000000002</cx:pt>
          <cx:pt idx="90">0.99480000000000002</cx:pt>
          <cx:pt idx="91">0.99480000000000002</cx:pt>
          <cx:pt idx="92">0.99480000000000002</cx:pt>
          <cx:pt idx="93">0.99480000000000002</cx:pt>
          <cx:pt idx="94">0.99480000000000002</cx:pt>
          <cx:pt idx="95">0.99480000000000002</cx:pt>
          <cx:pt idx="96">0.99482999999999899</cx:pt>
          <cx:pt idx="97">0.99483999999999995</cx:pt>
          <cx:pt idx="98">0.99487999999999899</cx:pt>
          <cx:pt idx="99">0.99487999999999899</cx:pt>
          <cx:pt idx="100">0.99488999999999905</cx:pt>
          <cx:pt idx="101">0.99488999999999905</cx:pt>
          <cx:pt idx="102">0.99488999999999905</cx:pt>
          <cx:pt idx="103">0.99490000000000001</cx:pt>
          <cx:pt idx="104">0.99490000000000001</cx:pt>
          <cx:pt idx="105">0.99490000000000001</cx:pt>
          <cx:pt idx="106">0.99490999999999996</cx:pt>
          <cx:pt idx="107">0.99492000000000003</cx:pt>
          <cx:pt idx="108">0.99492000000000003</cx:pt>
          <cx:pt idx="109">0.99493999999999905</cx:pt>
          <cx:pt idx="110">0.99493999999999905</cx:pt>
          <cx:pt idx="111">0.99497999999999998</cx:pt>
          <cx:pt idx="112">0.99497999999999998</cx:pt>
          <cx:pt idx="113">0.995</cx:pt>
          <cx:pt idx="114">0.995</cx:pt>
          <cx:pt idx="115">0.995</cx:pt>
          <cx:pt idx="116">0.995</cx:pt>
          <cx:pt idx="117">0.99502000000000002</cx:pt>
          <cx:pt idx="118">0.99503999999999904</cx:pt>
          <cx:pt idx="119">0.99503999999999904</cx:pt>
          <cx:pt idx="120">0.99505999999999994</cx:pt>
          <cx:pt idx="121">0.99507999999999996</cx:pt>
          <cx:pt idx="122">0.99507999999999996</cx:pt>
          <cx:pt idx="123">0.99509999999999998</cx:pt>
          <cx:pt idx="124">0.99509999999999998</cx:pt>
          <cx:pt idx="125">0.99512</cx:pt>
          <cx:pt idx="126">0.99512</cx:pt>
          <cx:pt idx="127">0.99513999999999903</cx:pt>
          <cx:pt idx="128">0.99513999999999903</cx:pt>
          <cx:pt idx="129">0.99513999999999903</cx:pt>
          <cx:pt idx="130">0.99517999999999995</cx:pt>
          <cx:pt idx="131">0.99517999999999995</cx:pt>
          <cx:pt idx="132">0.99519999999999997</cx:pt>
          <cx:pt idx="133">0.99519999999999997</cx:pt>
          <cx:pt idx="134">0.99521999999999999</cx:pt>
          <cx:pt idx="135">0.99521999999999999</cx:pt>
          <cx:pt idx="136">0.99521999999999999</cx:pt>
          <cx:pt idx="137">0.99524999999999997</cx:pt>
          <cx:pt idx="138">0.99526000000000003</cx:pt>
          <cx:pt idx="139">0.99527999999999905</cx:pt>
          <cx:pt idx="140">0.99527999999999905</cx:pt>
          <cx:pt idx="141">0.99529999999999996</cx:pt>
          <cx:pt idx="142">0.99529999999999996</cx:pt>
          <cx:pt idx="143">0.99531000000000003</cx:pt>
          <cx:pt idx="144">0.99531000000000003</cx:pt>
          <cx:pt idx="145">0.99532999999999905</cx:pt>
          <cx:pt idx="146">0.99534</cx:pt>
          <cx:pt idx="147">0.99536000000000002</cx:pt>
          <cx:pt idx="148">0.99537999999999904</cx:pt>
          <cx:pt idx="149">0.99537999999999904</cx:pt>
          <cx:pt idx="150">0.99537999999999904</cx:pt>
          <cx:pt idx="151">0.99537999999999904</cx:pt>
          <cx:pt idx="152">0.99537999999999904</cx:pt>
          <cx:pt idx="153">0.99537999999999904</cx:pt>
          <cx:pt idx="154">0.99537999999999904</cx:pt>
          <cx:pt idx="155">0.99539999999999995</cx:pt>
          <cx:pt idx="156">0.99541000000000002</cx:pt>
          <cx:pt idx="157">0.99542999999999904</cx:pt>
          <cx:pt idx="158">0.99542999999999904</cx:pt>
          <cx:pt idx="159">0.99543999999999999</cx:pt>
          <cx:pt idx="160">0.99544999999999995</cx:pt>
          <cx:pt idx="161">0.99544999999999995</cx:pt>
          <cx:pt idx="162">0.99546000000000001</cx:pt>
          <cx:pt idx="163">0.99546000000000001</cx:pt>
          <cx:pt idx="164">0.99546999999999997</cx:pt>
          <cx:pt idx="165">0.99548999999999999</cx:pt>
          <cx:pt idx="166">0.99550000000000005</cx:pt>
          <cx:pt idx="167">0.99550000000000005</cx:pt>
          <cx:pt idx="168">0.99550000000000005</cx:pt>
          <cx:pt idx="169">0.99550000000000005</cx:pt>
          <cx:pt idx="170">0.99550000000000005</cx:pt>
          <cx:pt idx="171">0.99551000000000001</cx:pt>
          <cx:pt idx="172">0.99552999999999903</cx:pt>
          <cx:pt idx="173">0.99553999999999998</cx:pt>
          <cx:pt idx="174">0.99553999999999998</cx:pt>
          <cx:pt idx="175">0.99553999999999998</cx:pt>
          <cx:pt idx="176">0.99555000000000005</cx:pt>
          <cx:pt idx="177">0.99556</cx:pt>
          <cx:pt idx="178">0.99556</cx:pt>
          <cx:pt idx="179">0.99556999999999995</cx:pt>
          <cx:pt idx="180">0.99556999999999995</cx:pt>
          <cx:pt idx="181">0.99557999999999902</cx:pt>
          <cx:pt idx="182">0.99560000000000004</cx:pt>
          <cx:pt idx="183">0.99560000000000004</cx:pt>
          <cx:pt idx="184">0.99560000000000004</cx:pt>
          <cx:pt idx="185">0.99560000000000004</cx:pt>
          <cx:pt idx="186">0.99560000000000004</cx:pt>
          <cx:pt idx="187">0.99560000000000004</cx:pt>
          <cx:pt idx="188">0.99560000000000004</cx:pt>
          <cx:pt idx="189">0.99560000000000004</cx:pt>
          <cx:pt idx="190">0.99561999999999995</cx:pt>
          <cx:pt idx="191">0.99561999999999995</cx:pt>
          <cx:pt idx="192">0.99563999999999997</cx:pt>
          <cx:pt idx="193">0.99563999999999997</cx:pt>
          <cx:pt idx="194">0.99565000000000003</cx:pt>
          <cx:pt idx="195">0.99565000000000003</cx:pt>
          <cx:pt idx="196">0.99565999999999999</cx:pt>
          <cx:pt idx="197">0.99565999999999999</cx:pt>
          <cx:pt idx="198">0.99567999999999901</cx:pt>
          <cx:pt idx="199">0.99570000000000003</cx:pt>
          <cx:pt idx="200">0.99572000000000005</cx:pt>
          <cx:pt idx="201">0.99572000000000005</cx:pt>
          <cx:pt idx="202">0.99572000000000005</cx:pt>
          <cx:pt idx="203">0.99572000000000005</cx:pt>
          <cx:pt idx="204">0.995729999999999</cx:pt>
          <cx:pt idx="205">0.99573999999999996</cx:pt>
          <cx:pt idx="206">0.99573999999999996</cx:pt>
          <cx:pt idx="207">0.99575999999999998</cx:pt>
          <cx:pt idx="208">0.99577000000000004</cx:pt>
          <cx:pt idx="209">0.995779999999999</cx:pt>
          <cx:pt idx="210">0.99580000000000002</cx:pt>
          <cx:pt idx="211">0.99580000000000002</cx:pt>
          <cx:pt idx="212">0.99580000000000002</cx:pt>
          <cx:pt idx="213">0.99580000000000002</cx:pt>
          <cx:pt idx="214">0.99580000000000002</cx:pt>
          <cx:pt idx="215">0.99580999999999997</cx:pt>
          <cx:pt idx="216">0.99582000000000004</cx:pt>
          <cx:pt idx="217">0.99585000000000001</cx:pt>
          <cx:pt idx="218">0.99585000000000001</cx:pt>
          <cx:pt idx="219">0.99585999999999997</cx:pt>
          <cx:pt idx="220">0.99585999999999997</cx:pt>
          <cx:pt idx="221">0.99587999999999899</cx:pt>
          <cx:pt idx="222">0.99587999999999899</cx:pt>
          <cx:pt idx="223">0.99587999999999899</cx:pt>
          <cx:pt idx="224">0.99588999999999905</cx:pt>
          <cx:pt idx="225">0.99590000000000001</cx:pt>
          <cx:pt idx="226">0.99590000000000001</cx:pt>
          <cx:pt idx="227">0.99590000000000001</cx:pt>
          <cx:pt idx="228">0.99590000000000001</cx:pt>
          <cx:pt idx="229">0.99590000000000001</cx:pt>
          <cx:pt idx="230">0.99590000000000001</cx:pt>
          <cx:pt idx="231">0.99590000000000001</cx:pt>
          <cx:pt idx="232">0.99592000000000003</cx:pt>
          <cx:pt idx="233">0.99592999999999998</cx:pt>
          <cx:pt idx="234">0.99597999999999998</cx:pt>
          <cx:pt idx="235">0.99597999999999998</cx:pt>
          <cx:pt idx="236">0.99598999999999904</cx:pt>
          <cx:pt idx="237">0.99598999999999904</cx:pt>
          <cx:pt idx="238">0.996</cx:pt>
          <cx:pt idx="239">0.996</cx:pt>
          <cx:pt idx="240">0.996</cx:pt>
          <cx:pt idx="241">0.996</cx:pt>
          <cx:pt idx="242">0.996</cx:pt>
          <cx:pt idx="243">0.99604999999999999</cx:pt>
          <cx:pt idx="244">0.99604999999999999</cx:pt>
          <cx:pt idx="245">0.99607999999999997</cx:pt>
          <cx:pt idx="246">0.99608999999999903</cx:pt>
          <cx:pt idx="247">0.99609999999999999</cx:pt>
          <cx:pt idx="248">0.99609999999999999</cx:pt>
          <cx:pt idx="249">0.99612000000000001</cx:pt>
          <cx:pt idx="250">0.99612000000000001</cx:pt>
          <cx:pt idx="251">0.99612999999999996</cx:pt>
          <cx:pt idx="252">0.99612999999999996</cx:pt>
          <cx:pt idx="253">0.99614999999999998</cx:pt>
          <cx:pt idx="254">0.99614999999999998</cx:pt>
          <cx:pt idx="255">0.99614999999999998</cx:pt>
          <cx:pt idx="256">0.99614999999999998</cx:pt>
          <cx:pt idx="257">0.99616000000000005</cx:pt>
          <cx:pt idx="258">0.99616000000000005</cx:pt>
          <cx:pt idx="259">0.99616000000000005</cx:pt>
          <cx:pt idx="260">0.99616000000000005</cx:pt>
          <cx:pt idx="261">0.99617</cx:pt>
          <cx:pt idx="262">0.99618999999999902</cx:pt>
          <cx:pt idx="263">0.99619999999999997</cx:pt>
          <cx:pt idx="264">0.99619999999999997</cx:pt>
          <cx:pt idx="265">0.99619999999999997</cx:pt>
          <cx:pt idx="266">0.99619999999999997</cx:pt>
          <cx:pt idx="267">0.99619999999999997</cx:pt>
          <cx:pt idx="268">0.99619999999999997</cx:pt>
          <cx:pt idx="269">0.99619999999999997</cx:pt>
          <cx:pt idx="270">0.99621999999999999</cx:pt>
          <cx:pt idx="271">0.99621999999999999</cx:pt>
          <cx:pt idx="272">0.99624000000000001</cx:pt>
          <cx:pt idx="273">0.99624999999999997</cx:pt>
          <cx:pt idx="274">0.99626999999999999</cx:pt>
          <cx:pt idx="275">0.99626999999999999</cx:pt>
          <cx:pt idx="276">0.99627999999999906</cx:pt>
          <cx:pt idx="277">0.99629999999999996</cx:pt>
          <cx:pt idx="278">0.99629999999999996</cx:pt>
          <cx:pt idx="279">0.99629999999999996</cx:pt>
          <cx:pt idx="280">0.99632999999999905</cx:pt>
          <cx:pt idx="281">0.99632999999999905</cx:pt>
          <cx:pt idx="282">0.99634999999999996</cx:pt>
          <cx:pt idx="283">0.99636000000000002</cx:pt>
          <cx:pt idx="284">0.99637999999999904</cx:pt>
          <cx:pt idx="285">0.99637999999999904</cx:pt>
          <cx:pt idx="286">0.99637999999999904</cx:pt>
          <cx:pt idx="287">0.99637999999999904</cx:pt>
          <cx:pt idx="288">0.99639999999999995</cx:pt>
          <cx:pt idx="289">0.99639999999999995</cx:pt>
          <cx:pt idx="290">0.99639999999999995</cx:pt>
          <cx:pt idx="291">0.99639999999999995</cx:pt>
          <cx:pt idx="292">0.99639999999999995</cx:pt>
          <cx:pt idx="293">0.99639999999999995</cx:pt>
          <cx:pt idx="294">0.99639999999999995</cx:pt>
          <cx:pt idx="295">0.99639999999999995</cx:pt>
          <cx:pt idx="296">0.99641999999999997</cx:pt>
          <cx:pt idx="297">0.99641999999999997</cx:pt>
          <cx:pt idx="298">0.99646000000000001</cx:pt>
          <cx:pt idx="299">0.99647999999999903</cx:pt>
          <cx:pt idx="300">0.99648999999999999</cx:pt>
          <cx:pt idx="301">0.99650000000000005</cx:pt>
          <cx:pt idx="302">0.99650000000000005</cx:pt>
          <cx:pt idx="303">0.99650000000000005</cx:pt>
          <cx:pt idx="304">0.99650000000000005</cx:pt>
          <cx:pt idx="305">0.99650000000000005</cx:pt>
          <cx:pt idx="306">0.99651000000000001</cx:pt>
          <cx:pt idx="307">0.99651999999999996</cx:pt>
          <cx:pt idx="308">0.99651999999999996</cx:pt>
          <cx:pt idx="309">0.99651999999999996</cx:pt>
          <cx:pt idx="310">0.99651999999999996</cx:pt>
          <cx:pt idx="311">0.99651999999999996</cx:pt>
          <cx:pt idx="312">0.99655000000000005</cx:pt>
          <cx:pt idx="313">0.99655000000000005</cx:pt>
          <cx:pt idx="314">0.99656</cx:pt>
          <cx:pt idx="315">0.99656</cx:pt>
          <cx:pt idx="316">0.99656</cx:pt>
          <cx:pt idx="317">0.99658999999999998</cx:pt>
          <cx:pt idx="318">0.99658999999999998</cx:pt>
          <cx:pt idx="319">0.99660000000000004</cx:pt>
          <cx:pt idx="320">0.99660000000000004</cx:pt>
          <cx:pt idx="321">0.99660000000000004</cx:pt>
          <cx:pt idx="322">0.99660000000000004</cx:pt>
          <cx:pt idx="323">0.99661</cx:pt>
          <cx:pt idx="324">0.99666999999999994</cx:pt>
          <cx:pt idx="325">0.99667999999999901</cx:pt>
          <cx:pt idx="326">0.99670000000000003</cx:pt>
          <cx:pt idx="327">0.99670000000000003</cx:pt>
          <cx:pt idx="328">0.99670000000000003</cx:pt>
          <cx:pt idx="329">0.99670000000000003</cx:pt>
          <cx:pt idx="330">0.99670000000000003</cx:pt>
          <cx:pt idx="331">0.99670000000000003</cx:pt>
          <cx:pt idx="332">0.99670000000000003</cx:pt>
          <cx:pt idx="333">0.99672000000000005</cx:pt>
          <cx:pt idx="334">0.99672000000000005</cx:pt>
          <cx:pt idx="335">0.99673999999999996</cx:pt>
          <cx:pt idx="336">0.99673999999999996</cx:pt>
          <cx:pt idx="337">0.99675000000000002</cx:pt>
          <cx:pt idx="338">0.99675000000000002</cx:pt>
          <cx:pt idx="339">0.99675000000000002</cx:pt>
          <cx:pt idx="340">0.99675000000000002</cx:pt>
          <cx:pt idx="341">0.99675999999999998</cx:pt>
          <cx:pt idx="342">0.99677000000000004</cx:pt>
          <cx:pt idx="343">0.99677000000000004</cx:pt>
          <cx:pt idx="344">0.996779999999999</cx:pt>
          <cx:pt idx="345">0.99680000000000002</cx:pt>
          <cx:pt idx="346">0.99680000000000002</cx:pt>
          <cx:pt idx="347">0.99680000000000002</cx:pt>
          <cx:pt idx="348">0.99680000000000002</cx:pt>
          <cx:pt idx="349">0.99680000000000002</cx:pt>
          <cx:pt idx="350">0.99680000000000002</cx:pt>
          <cx:pt idx="351">0.99680000000000002</cx:pt>
          <cx:pt idx="352">0.99682000000000004</cx:pt>
          <cx:pt idx="353">0.99685000000000001</cx:pt>
          <cx:pt idx="354">0.99685000000000001</cx:pt>
          <cx:pt idx="355">0.99685000000000001</cx:pt>
          <cx:pt idx="356">0.99685000000000001</cx:pt>
          <cx:pt idx="357">0.99685000000000001</cx:pt>
          <cx:pt idx="358">0.99685999999999997</cx:pt>
          <cx:pt idx="359">0.99685999999999997</cx:pt>
          <cx:pt idx="360">0.99687999999999899</cx:pt>
          <cx:pt idx="361">0.99687999999999899</cx:pt>
          <cx:pt idx="362">0.99690000000000001</cx:pt>
          <cx:pt idx="363">0.99690000000000001</cx:pt>
          <cx:pt idx="364">0.99690000000000001</cx:pt>
          <cx:pt idx="365">0.99692000000000003</cx:pt>
          <cx:pt idx="366">0.99692000000000003</cx:pt>
          <cx:pt idx="367">0.99692999999999898</cx:pt>
          <cx:pt idx="368">0.99697000000000002</cx:pt>
          <cx:pt idx="369">0.99697999999999998</cx:pt>
          <cx:pt idx="370">0.997</cx:pt>
          <cx:pt idx="371">0.997</cx:pt>
          <cx:pt idx="372">0.997</cx:pt>
          <cx:pt idx="373">0.997</cx:pt>
          <cx:pt idx="374">0.997</cx:pt>
          <cx:pt idx="375">0.997</cx:pt>
          <cx:pt idx="376">0.997</cx:pt>
          <cx:pt idx="377">0.997</cx:pt>
          <cx:pt idx="378">0.99700999999999995</cx:pt>
          <cx:pt idx="379">0.99702000000000002</cx:pt>
          <cx:pt idx="380">0.99703999999999904</cx:pt>
          <cx:pt idx="381">0.99703999999999904</cx:pt>
          <cx:pt idx="382">0.99703999999999904</cx:pt>
          <cx:pt idx="383">0.99707999999999997</cx:pt>
          <cx:pt idx="384">0.99707999999999997</cx:pt>
          <cx:pt idx="385">0.99709999999999999</cx:pt>
          <cx:pt idx="386">0.99709999999999999</cx:pt>
          <cx:pt idx="387">0.99709999999999999</cx:pt>
          <cx:pt idx="388">0.99709999999999999</cx:pt>
          <cx:pt idx="389">0.99712999999999996</cx:pt>
          <cx:pt idx="390">0.99712999999999996</cx:pt>
          <cx:pt idx="391">0.99713999999999903</cx:pt>
          <cx:pt idx="392">0.99716000000000005</cx:pt>
          <cx:pt idx="393">0.99716000000000005</cx:pt>
          <cx:pt idx="394">0.99719999999999998</cx:pt>
          <cx:pt idx="395">0.99719999999999998</cx:pt>
          <cx:pt idx="396">0.99719999999999998</cx:pt>
          <cx:pt idx="397">0.99719999999999998</cx:pt>
          <cx:pt idx="398">0.99719999999999998</cx:pt>
          <cx:pt idx="399">0.99719999999999998</cx:pt>
          <cx:pt idx="400">0.99719999999999998</cx:pt>
          <cx:pt idx="401">0.99719999999999998</cx:pt>
          <cx:pt idx="402">0.99719999999999998</cx:pt>
          <cx:pt idx="403">0.99719999999999998</cx:pt>
          <cx:pt idx="404">0.99719999999999998</cx:pt>
          <cx:pt idx="405">0.99719999999999998</cx:pt>
          <cx:pt idx="406">0.99719999999999998</cx:pt>
          <cx:pt idx="407">0.99719999999999998</cx:pt>
          <cx:pt idx="408">0.99719999999999998</cx:pt>
          <cx:pt idx="409">0.99719999999999998</cx:pt>
          <cx:pt idx="410">0.99719999999999998</cx:pt>
          <cx:pt idx="411">0.99719999999999998</cx:pt>
          <cx:pt idx="412">0.99719999999999998</cx:pt>
          <cx:pt idx="413">0.99721000000000004</cx:pt>
          <cx:pt idx="414">0.99724000000000002</cx:pt>
          <cx:pt idx="415">0.99724000000000002</cx:pt>
          <cx:pt idx="416">0.99724000000000002</cx:pt>
          <cx:pt idx="417">0.99724999999999997</cx:pt>
          <cx:pt idx="418">0.99726999999999999</cx:pt>
          <cx:pt idx="419">0.99729999999999996</cx:pt>
          <cx:pt idx="420">0.99729999999999996</cx:pt>
          <cx:pt idx="421">0.99729999999999996</cx:pt>
          <cx:pt idx="422">0.99729999999999996</cx:pt>
          <cx:pt idx="423">0.99729999999999996</cx:pt>
          <cx:pt idx="424">0.99734</cx:pt>
          <cx:pt idx="425">0.99734</cx:pt>
          <cx:pt idx="426">0.99734</cx:pt>
          <cx:pt idx="427">0.99739</cx:pt>
          <cx:pt idx="428">0.99739999999999995</cx:pt>
          <cx:pt idx="429">0.99739999999999995</cx:pt>
          <cx:pt idx="430">0.99739999999999995</cx:pt>
          <cx:pt idx="431">0.99739999999999995</cx:pt>
          <cx:pt idx="432">0.99739999999999995</cx:pt>
          <cx:pt idx="433">0.99739999999999995</cx:pt>
          <cx:pt idx="434">0.99739999999999995</cx:pt>
          <cx:pt idx="435">0.99739999999999995</cx:pt>
          <cx:pt idx="436">0.99739999999999995</cx:pt>
          <cx:pt idx="437">0.99739999999999995</cx:pt>
          <cx:pt idx="438">0.99739999999999995</cx:pt>
          <cx:pt idx="439">0.99743999999999999</cx:pt>
          <cx:pt idx="440">0.99743999999999999</cx:pt>
          <cx:pt idx="441">0.99744999999999995</cx:pt>
          <cx:pt idx="442">0.99744999999999995</cx:pt>
          <cx:pt idx="443">0.99744999999999995</cx:pt>
          <cx:pt idx="444">0.99746999999999997</cx:pt>
          <cx:pt idx="445">0.99746999999999997</cx:pt>
          <cx:pt idx="446">0.99750000000000005</cx:pt>
          <cx:pt idx="447">0.99750000000000005</cx:pt>
          <cx:pt idx="448">0.99750000000000005</cx:pt>
          <cx:pt idx="449">0.99753999999999998</cx:pt>
          <cx:pt idx="450">0.99757999999999902</cx:pt>
          <cx:pt idx="451">0.99760000000000004</cx:pt>
          <cx:pt idx="452">0.99760000000000004</cx:pt>
          <cx:pt idx="453">0.99760000000000004</cx:pt>
          <cx:pt idx="454">0.99760000000000004</cx:pt>
          <cx:pt idx="455">0.99760000000000004</cx:pt>
          <cx:pt idx="456">0.99760000000000004</cx:pt>
          <cx:pt idx="457">0.99761</cx:pt>
          <cx:pt idx="458">0.99763999999999997</cx:pt>
          <cx:pt idx="459">0.99767999999999901</cx:pt>
          <cx:pt idx="460">0.99767999999999901</cx:pt>
          <cx:pt idx="461">0.99770000000000003</cx:pt>
          <cx:pt idx="462">0.99770000000000003</cx:pt>
          <cx:pt idx="463">0.99770000000000003</cx:pt>
          <cx:pt idx="464">0.99773999999999996</cx:pt>
          <cx:pt idx="465">0.99773999999999996</cx:pt>
          <cx:pt idx="466">0.99773999999999996</cx:pt>
          <cx:pt idx="467">0.99773999999999996</cx:pt>
          <cx:pt idx="468">0.99773999999999996</cx:pt>
          <cx:pt idx="469">0.99780000000000002</cx:pt>
          <cx:pt idx="470">0.99780000000000002</cx:pt>
          <cx:pt idx="471">0.99785999999999997</cx:pt>
          <cx:pt idx="472">0.99787000000000003</cx:pt>
          <cx:pt idx="473">0.99787000000000003</cx:pt>
          <cx:pt idx="474">0.99790000000000001</cx:pt>
          <cx:pt idx="475">0.99790000000000001</cx:pt>
          <cx:pt idx="476">0.99790000000000001</cx:pt>
          <cx:pt idx="477">0.99790000000000001</cx:pt>
          <cx:pt idx="478">0.99790000000000001</cx:pt>
          <cx:pt idx="479">0.99797999999999998</cx:pt>
          <cx:pt idx="480">0.998</cx:pt>
          <cx:pt idx="481">0.998</cx:pt>
          <cx:pt idx="482">0.998</cx:pt>
          <cx:pt idx="483">0.998</cx:pt>
          <cx:pt idx="484">0.998</cx:pt>
          <cx:pt idx="485">0.998</cx:pt>
          <cx:pt idx="486">0.998</cx:pt>
          <cx:pt idx="487">0.998</cx:pt>
          <cx:pt idx="488">0.998</cx:pt>
          <cx:pt idx="489">0.998</cx:pt>
          <cx:pt idx="490">0.998</cx:pt>
          <cx:pt idx="491">0.99809999999999999</cx:pt>
          <cx:pt idx="492">0.99809999999999999</cx:pt>
          <cx:pt idx="493">0.99809999999999999</cx:pt>
          <cx:pt idx="494">0.99809999999999999</cx:pt>
          <cx:pt idx="495">0.99809999999999999</cx:pt>
          <cx:pt idx="496">0.99813999999999903</cx:pt>
          <cx:pt idx="497">0.99814999999999998</cx:pt>
          <cx:pt idx="498">0.99814999999999998</cx:pt>
          <cx:pt idx="499">0.99819999999999998</cx:pt>
          <cx:pt idx="500">0.99819999999999998</cx:pt>
          <cx:pt idx="501">0.99819999999999998</cx:pt>
          <cx:pt idx="502">0.99819999999999998</cx:pt>
          <cx:pt idx="503">0.99819999999999998</cx:pt>
          <cx:pt idx="504">0.99819999999999998</cx:pt>
          <cx:pt idx="505">0.99819999999999998</cx:pt>
          <cx:pt idx="506">0.99819999999999998</cx:pt>
          <cx:pt idx="507">0.99819999999999998</cx:pt>
          <cx:pt idx="508">0.99819999999999998</cx:pt>
          <cx:pt idx="509">0.99822</cx:pt>
          <cx:pt idx="510">0.99824000000000002</cx:pt>
          <cx:pt idx="511">0.99824000000000002</cx:pt>
          <cx:pt idx="512">0.99829999999999997</cx:pt>
          <cx:pt idx="513">0.99829999999999997</cx:pt>
          <cx:pt idx="514">0.99829999999999997</cx:pt>
          <cx:pt idx="515">0.99829999999999997</cx:pt>
          <cx:pt idx="516">0.99836000000000003</cx:pt>
          <cx:pt idx="517">0.99839999999999995</cx:pt>
          <cx:pt idx="518">0.99839999999999995</cx:pt>
          <cx:pt idx="519">0.99839999999999995</cx:pt>
          <cx:pt idx="520">0.99839999999999995</cx:pt>
          <cx:pt idx="521">0.99839999999999995</cx:pt>
          <cx:pt idx="522">0.99839999999999995</cx:pt>
          <cx:pt idx="523">0.99839999999999995</cx:pt>
          <cx:pt idx="524">0.99839999999999995</cx:pt>
          <cx:pt idx="525">0.99839999999999995</cx:pt>
          <cx:pt idx="526">0.99839999999999995</cx:pt>
          <cx:pt idx="527">0.99839999999999995</cx:pt>
          <cx:pt idx="528">0.99841999999999997</cx:pt>
          <cx:pt idx="529">0.99841999999999997</cx:pt>
          <cx:pt idx="530">0.99850000000000005</cx:pt>
          <cx:pt idx="531">0.99850000000000005</cx:pt>
          <cx:pt idx="532">0.99860000000000004</cx:pt>
          <cx:pt idx="533">0.99860000000000004</cx:pt>
          <cx:pt idx="534">0.99860000000000004</cx:pt>
          <cx:pt idx="535">0.99860000000000004</cx:pt>
          <cx:pt idx="536">0.99860000000000004</cx:pt>
          <cx:pt idx="537">0.99860000000000004</cx:pt>
          <cx:pt idx="538">0.99865000000000004</cx:pt>
          <cx:pt idx="539">0.99865000000000004</cx:pt>
          <cx:pt idx="540">0.99870000000000003</cx:pt>
          <cx:pt idx="541">0.99870000000000003</cx:pt>
          <cx:pt idx="542">0.99870000000000003</cx:pt>
          <cx:pt idx="543">0.99870000000000003</cx:pt>
          <cx:pt idx="544">0.99870000000000003</cx:pt>
          <cx:pt idx="545">0.99870000000000003</cx:pt>
          <cx:pt idx="546">0.99870000000000003</cx:pt>
          <cx:pt idx="547">0.99880000000000002</cx:pt>
          <cx:pt idx="548">0.99880000000000002</cx:pt>
          <cx:pt idx="549">0.99880000000000002</cx:pt>
          <cx:pt idx="550">0.99880000000000002</cx:pt>
          <cx:pt idx="551">0.99880000000000002</cx:pt>
          <cx:pt idx="552">0.99880000000000002</cx:pt>
          <cx:pt idx="553">0.99880000000000002</cx:pt>
          <cx:pt idx="554">0.99880000000000002</cx:pt>
          <cx:pt idx="555">0.99880000000000002</cx:pt>
          <cx:pt idx="556">0.99880000000000002</cx:pt>
          <cx:pt idx="557">0.99887999999999899</cx:pt>
          <cx:pt idx="558">0.99887999999999899</cx:pt>
          <cx:pt idx="559">0.999</cx:pt>
          <cx:pt idx="560">0.999</cx:pt>
          <cx:pt idx="561">0.999</cx:pt>
          <cx:pt idx="562">0.999</cx:pt>
          <cx:pt idx="563">0.99900999999999995</cx:pt>
          <cx:pt idx="564">0.99909999999999999</cx:pt>
          <cx:pt idx="565">0.99909999999999999</cx:pt>
          <cx:pt idx="566">0.99909999999999999</cx:pt>
          <cx:pt idx="567">0.99909999999999999</cx:pt>
          <cx:pt idx="568">0.99919999999999998</cx:pt>
          <cx:pt idx="569">0.99919999999999998</cx:pt>
          <cx:pt idx="570">0.99924999999999997</cx:pt>
          <cx:pt idx="571">0.99929999999999997</cx:pt>
          <cx:pt idx="572">0.99929999999999997</cx:pt>
          <cx:pt idx="573">0.99929999999999997</cx:pt>
          <cx:pt idx="574">0.99939</cx:pt>
          <cx:pt idx="575">0.99939999999999996</cx:pt>
          <cx:pt idx="576">0.99939999999999996</cx:pt>
          <cx:pt idx="577">0.99939999999999996</cx:pt>
          <cx:pt idx="578">0.99939999999999996</cx:pt>
          <cx:pt idx="579">0.99939999999999996</cx:pt>
          <cx:pt idx="580">0.99939999999999996</cx:pt>
          <cx:pt idx="581">0.99939999999999996</cx:pt>
          <cx:pt idx="582">0.99939999999999996</cx:pt>
          <cx:pt idx="583">0.99939999999999996</cx:pt>
          <cx:pt idx="584">0.99939999999999996</cx:pt>
          <cx:pt idx="585">0.99939999999999996</cx:pt>
          <cx:pt idx="586">0.99939999999999996</cx:pt>
          <cx:pt idx="587">0.99939999999999996</cx:pt>
          <cx:pt idx="588">0.99950000000000006</cx:pt>
          <cx:pt idx="589">0.99960000000000004</cx:pt>
          <cx:pt idx="590">0.99960000000000004</cx:pt>
          <cx:pt idx="591">0.99960000000000004</cx:pt>
          <cx:pt idx="592">0.99960000000000004</cx:pt>
          <cx:pt idx="593">0.99960000000000004</cx:pt>
          <cx:pt idx="594">0.99960000000000004</cx:pt>
          <cx:pt idx="595">0.99970000000000003</cx:pt>
          <cx:pt idx="596">0.99970000000000003</cx:pt>
          <cx:pt idx="597">0.99973999999999996</cx:pt>
          <cx:pt idx="598">0.99980000000000002</cx:pt>
          <cx:pt idx="599">0.99980000000000002</cx:pt>
          <cx:pt idx="600">1</cx:pt>
          <cx:pt idx="601">1</cx:pt>
          <cx:pt idx="602">1</cx:pt>
          <cx:pt idx="603">1</cx:pt>
          <cx:pt idx="604">1</cx:pt>
          <cx:pt idx="605">1</cx:pt>
          <cx:pt idx="606">1.0001199999999999</cx:pt>
          <cx:pt idx="607">1.0002</cx:pt>
          <cx:pt idx="608">1.0002</cx:pt>
          <cx:pt idx="609">1.0002</cx:pt>
          <cx:pt idx="610">1.0002</cx:pt>
          <cx:pt idx="611">1.0002</cx:pt>
          <cx:pt idx="612">1.0002</cx:pt>
          <cx:pt idx="613">1.0003</cx:pt>
          <cx:pt idx="614">1.0003</cx:pt>
          <cx:pt idx="615">1.0004</cx:pt>
          <cx:pt idx="616">1.0005999999999999</cx:pt>
          <cx:pt idx="617">1.0005999999999999</cx:pt>
          <cx:pt idx="618">1.0005999999999999</cx:pt>
          <cx:pt idx="619">1.0007999999999999</cx:pt>
          <cx:pt idx="620">1.0007999999999999</cx:pt>
          <cx:pt idx="621">1.0009999999999999</cx:pt>
          <cx:pt idx="622">1.0009999999999999</cx:pt>
          <cx:pt idx="623">1.0014000000000001</cx:pt>
          <cx:pt idx="624">1.0014000000000001</cx:pt>
          <cx:pt idx="625">1.0014000000000001</cx:pt>
          <cx:pt idx="626">1.0014000000000001</cx:pt>
          <cx:pt idx="627">1.0015000000000001</cx:pt>
          <cx:pt idx="628">1.0015000000000001</cx:pt>
          <cx:pt idx="629">1.0021</cx:pt>
          <cx:pt idx="630">1.0021</cx:pt>
        </cx:lvl>
      </cx:numDim>
    </cx:data>
    <cx:data id="3">
      <cx:numDim type="val">
        <cx:f>Sheet1!$K$2:$K$675</cx:f>
        <cx:lvl ptCount="674" formatCode="General">
          <cx:pt idx="0">0.99153999999999998</cx:pt>
          <cx:pt idx="1">0.99156999999999995</cx:pt>
          <cx:pt idx="2">0.99182000000000003</cx:pt>
          <cx:pt idx="3">0.99182000000000003</cx:pt>
          <cx:pt idx="4">0.99239999999999995</cx:pt>
          <cx:pt idx="5">0.99239999999999995</cx:pt>
          <cx:pt idx="6">0.99263999999999997</cx:pt>
          <cx:pt idx="7">0.99270000000000003</cx:pt>
          <cx:pt idx="8">0.99280000000000002</cx:pt>
          <cx:pt idx="9">0.99280000000000002</cx:pt>
          <cx:pt idx="10">0.99316000000000004</cx:pt>
          <cx:pt idx="11">0.99316000000000004</cx:pt>
          <cx:pt idx="12">0.99317999999999995</cx:pt>
          <cx:pt idx="13">0.99329999999999996</cx:pt>
          <cx:pt idx="14">0.99339999999999995</cx:pt>
          <cx:pt idx="15">0.99353999999999998</cx:pt>
          <cx:pt idx="16">0.99356</cx:pt>
          <cx:pt idx="17">0.99356</cx:pt>
          <cx:pt idx="18">0.99356</cx:pt>
          <cx:pt idx="19">0.99356</cx:pt>
          <cx:pt idx="20">0.99357999999999902</cx:pt>
          <cx:pt idx="21">0.99357999999999902</cx:pt>
          <cx:pt idx="22">0.99373999999999996</cx:pt>
          <cx:pt idx="23">0.993779999999999</cx:pt>
          <cx:pt idx="24">0.993779999999999</cx:pt>
          <cx:pt idx="25">0.99385999999999997</cx:pt>
          <cx:pt idx="26">0.99393999999999905</cx:pt>
          <cx:pt idx="27">0.99397000000000002</cx:pt>
          <cx:pt idx="28">0.99407999999999996</cx:pt>
          <cx:pt idx="29">0.99407999999999996</cx:pt>
          <cx:pt idx="30">0.99416000000000004</cx:pt>
          <cx:pt idx="31">0.99419000000000002</cx:pt>
          <cx:pt idx="32">0.99426000000000003</cx:pt>
          <cx:pt idx="33">0.99427999999999905</cx:pt>
          <cx:pt idx="34">0.99434</cx:pt>
          <cx:pt idx="35">0.99439</cx:pt>
          <cx:pt idx="36">0.99443999999999999</cx:pt>
          <cx:pt idx="37">0.99443999999999999</cx:pt>
          <cx:pt idx="38">0.99457999999999902</cx:pt>
          <cx:pt idx="39">0.99457999999999902</cx:pt>
          <cx:pt idx="40">0.99458999999999997</cx:pt>
          <cx:pt idx="41">0.99460000000000004</cx:pt>
          <cx:pt idx="42">0.99467999999999901</cx:pt>
          <cx:pt idx="43">0.99470000000000003</cx:pt>
          <cx:pt idx="44">0.99470000000000003</cx:pt>
          <cx:pt idx="45">0.99470000000000003</cx:pt>
          <cx:pt idx="46">0.99470999999999998</cx:pt>
          <cx:pt idx="47">0.994729999999999</cx:pt>
          <cx:pt idx="48">0.99480000000000002</cx:pt>
          <cx:pt idx="49">0.99483999999999995</cx:pt>
          <cx:pt idx="50">0.99483999999999995</cx:pt>
          <cx:pt idx="51">0.99485999999999997</cx:pt>
          <cx:pt idx="52">0.99487999999999899</cx:pt>
          <cx:pt idx="53">0.99495</cx:pt>
          <cx:pt idx="54">0.99495</cx:pt>
          <cx:pt idx="55">0.99497999999999998</cx:pt>
          <cx:pt idx="56">0.99497999999999998</cx:pt>
          <cx:pt idx="57">0.995</cx:pt>
          <cx:pt idx="58">0.995</cx:pt>
          <cx:pt idx="59">0.99508999999999903</cx:pt>
          <cx:pt idx="60">0.99509999999999998</cx:pt>
          <cx:pt idx="61">0.99513999999999903</cx:pt>
          <cx:pt idx="62">0.99513999999999903</cx:pt>
          <cx:pt idx="63">0.99516000000000004</cx:pt>
          <cx:pt idx="64">0.99516000000000004</cx:pt>
          <cx:pt idx="65">0.99516000000000004</cx:pt>
          <cx:pt idx="66">0.99519000000000002</cx:pt>
          <cx:pt idx="67">0.99519999999999997</cx:pt>
          <cx:pt idx="68">0.99519999999999997</cx:pt>
          <cx:pt idx="69">0.99519999999999997</cx:pt>
          <cx:pt idx="70">0.99519999999999997</cx:pt>
          <cx:pt idx="71">0.99519999999999997</cx:pt>
          <cx:pt idx="72">0.99522999999999995</cx:pt>
          <cx:pt idx="73">0.99524000000000001</cx:pt>
          <cx:pt idx="74">0.99524000000000001</cx:pt>
          <cx:pt idx="75">0.99526000000000003</cx:pt>
          <cx:pt idx="76">0.99527999999999905</cx:pt>
          <cx:pt idx="77">0.99529999999999996</cx:pt>
          <cx:pt idx="78">0.99534</cx:pt>
          <cx:pt idx="79">0.99534</cx:pt>
          <cx:pt idx="80">0.99534</cx:pt>
          <cx:pt idx="81">0.99534</cx:pt>
          <cx:pt idx="82">0.99536000000000002</cx:pt>
          <cx:pt idx="83">0.99537999999999904</cx:pt>
          <cx:pt idx="84">0.99548999999999999</cx:pt>
          <cx:pt idx="85">0.99550000000000005</cx:pt>
          <cx:pt idx="86">0.99550000000000005</cx:pt>
          <cx:pt idx="87">0.99550000000000005</cx:pt>
          <cx:pt idx="88">0.99551999999999996</cx:pt>
          <cx:pt idx="89">0.99551999999999996</cx:pt>
          <cx:pt idx="90">0.99551999999999996</cx:pt>
          <cx:pt idx="91">0.99551999999999996</cx:pt>
          <cx:pt idx="92">0.99565999999999999</cx:pt>
          <cx:pt idx="93">0.99567999999999901</cx:pt>
          <cx:pt idx="94">0.99567999999999901</cx:pt>
          <cx:pt idx="95">0.99572000000000005</cx:pt>
          <cx:pt idx="96">0.99572000000000005</cx:pt>
          <cx:pt idx="97">0.99577000000000004</cx:pt>
          <cx:pt idx="98">0.99585999999999997</cx:pt>
          <cx:pt idx="99">0.99585999999999997</cx:pt>
          <cx:pt idx="100">0.99593999999999905</cx:pt>
          <cx:pt idx="101">0.99603999999999904</cx:pt>
          <cx:pt idx="102">0.99603999999999904</cx:pt>
          <cx:pt idx="103">0.99613999999999903</cx:pt>
          <cx:pt idx="104">0.99614999999999998</cx:pt>
          <cx:pt idx="105">0.99619999999999997</cx:pt>
          <cx:pt idx="106">0.99619999999999997</cx:pt>
          <cx:pt idx="107">0.99619999999999997</cx:pt>
          <cx:pt idx="108">0.99619999999999997</cx:pt>
          <cx:pt idx="109">0.99619999999999997</cx:pt>
          <cx:pt idx="110">0.99629999999999996</cx:pt>
          <cx:pt idx="111">0.99629999999999996</cx:pt>
          <cx:pt idx="112">0.99639</cx:pt>
          <cx:pt idx="113">0.99639999999999995</cx:pt>
          <cx:pt idx="114">0.99639999999999995</cx:pt>
          <cx:pt idx="115">0.99642999999999904</cx:pt>
          <cx:pt idx="116">0.99657999999999902</cx:pt>
          <cx:pt idx="117">0.99660000000000004</cx:pt>
          <cx:pt idx="118">0.99663999999999997</cx:pt>
          <cx:pt idx="119">0.99665999999999999</cx:pt>
          <cx:pt idx="120">0.99672000000000005</cx:pt>
          <cx:pt idx="121">0.99675999999999998</cx:pt>
          <cx:pt idx="122">0.99675999999999998</cx:pt>
          <cx:pt idx="123">0.99680000000000002</cx:pt>
          <cx:pt idx="124">0.99680000000000002</cx:pt>
          <cx:pt idx="125">0.99680000000000002</cx:pt>
          <cx:pt idx="126">0.99680000000000002</cx:pt>
          <cx:pt idx="127">0.99680000000000002</cx:pt>
          <cx:pt idx="128">0.99682999999999899</cx:pt>
          <cx:pt idx="129">0.99683999999999995</cx:pt>
          <cx:pt idx="130">0.99685999999999997</cx:pt>
          <cx:pt idx="131">0.99690000000000001</cx:pt>
          <cx:pt idx="132">0.99695</cx:pt>
          <cx:pt idx="133">0.997</cx:pt>
          <cx:pt idx="134">0.99702000000000002</cx:pt>
          <cx:pt idx="135">0.99709999999999999</cx:pt>
          <cx:pt idx="136">0.99719999999999998</cx:pt>
          <cx:pt idx="137">0.99719999999999998</cx:pt>
          <cx:pt idx="138">0.99727999999999895</cx:pt>
          <cx:pt idx="139">0.99727999999999895</cx:pt>
          <cx:pt idx="140">0.99729999999999996</cx:pt>
          <cx:pt idx="141">0.99729999999999996</cx:pt>
          <cx:pt idx="142">0.99729999999999996</cx:pt>
          <cx:pt idx="143">0.99731999999999998</cx:pt>
          <cx:pt idx="144">0.99734999999999996</cx:pt>
          <cx:pt idx="145">0.99734999999999996</cx:pt>
          <cx:pt idx="146">0.99736000000000002</cx:pt>
          <cx:pt idx="147">0.99736000000000002</cx:pt>
          <cx:pt idx="148">0.99736000000000002</cx:pt>
          <cx:pt idx="149">0.99737999999999905</cx:pt>
          <cx:pt idx="150">0.99744999999999995</cx:pt>
          <cx:pt idx="151">0.99760000000000004</cx:pt>
          <cx:pt idx="152">0.99760000000000004</cx:pt>
          <cx:pt idx="153">0.99760000000000004</cx:pt>
          <cx:pt idx="154">0.99760000000000004</cx:pt>
          <cx:pt idx="155">0.99760000000000004</cx:pt>
          <cx:pt idx="156">0.99760000000000004</cx:pt>
          <cx:pt idx="157">0.99760000000000004</cx:pt>
          <cx:pt idx="158">0.99768999999999997</cx:pt>
          <cx:pt idx="159">0.99780000000000002</cx:pt>
          <cx:pt idx="160">0.99780000000000002</cx:pt>
          <cx:pt idx="161">0.99780000000000002</cx:pt>
          <cx:pt idx="162">0.998</cx:pt>
          <cx:pt idx="163">0.998</cx:pt>
          <cx:pt idx="164">0.99819999999999998</cx:pt>
          <cx:pt idx="165">0.99834000000000001</cx:pt>
          <cx:pt idx="166">0.99839999999999995</cx:pt>
          <cx:pt idx="167">0.99839999999999995</cx:pt>
          <cx:pt idx="168">0.99858999999999998</cx:pt>
          <cx:pt idx="169">0.99860000000000004</cx:pt>
          <cx:pt idx="170">0.99860000000000004</cx:pt>
          <cx:pt idx="171">0.99860000000000004</cx:pt>
          <cx:pt idx="172">0.99863999999999997</cx:pt>
          <cx:pt idx="173">0.99890000000000001</cx:pt>
          <cx:pt idx="174">0.99890000000000001</cx:pt>
          <cx:pt idx="175">0.999</cx:pt>
          <cx:pt idx="176">0.999</cx:pt>
          <cx:pt idx="177">0.99909999999999999</cx:pt>
          <cx:pt idx="178">0.99909999999999999</cx:pt>
          <cx:pt idx="179">0.99919999999999998</cx:pt>
          <cx:pt idx="180">0.99939999999999996</cx:pt>
          <cx:pt idx="181">0.99939999999999996</cx:pt>
          <cx:pt idx="182">0.99960000000000004</cx:pt>
          <cx:pt idx="183">0.99965000000000004</cx:pt>
          <cx:pt idx="184">0.99970000000000003</cx:pt>
          <cx:pt idx="185">0.99980000000000002</cx:pt>
          <cx:pt idx="186">0.99980000000000002</cx:pt>
          <cx:pt idx="187">1</cx:pt>
          <cx:pt idx="188">1.0000500000000001</cx:pt>
          <cx:pt idx="189">1.0000500000000001</cx:pt>
          <cx:pt idx="190">1.0002</cx:pt>
          <cx:pt idx="191">1.0002</cx:pt>
          <cx:pt idx="192">1.0004</cx:pt>
          <cx:pt idx="193">1.0014000000000001</cx:pt>
          <cx:pt idx="194">1.0022</cx:pt>
          <cx:pt idx="195">1.0022</cx:pt>
        </cx:lvl>
      </cx:numDim>
    </cx:data>
    <cx:data id="4">
      <cx:numDim type="val">
        <cx:f>Sheet1!$L$2:$L$675</cx:f>
        <cx:lvl ptCount="674" formatCode="General">
          <cx:pt idx="0">0.99170000000000003</cx:pt>
          <cx:pt idx="1">0.99234999999999995</cx:pt>
          <cx:pt idx="2">0.99239999999999995</cx:pt>
          <cx:pt idx="3">0.99417</cx:pt>
          <cx:pt idx="4">0.99419000000000002</cx:pt>
          <cx:pt idx="5">0.99451000000000001</cx:pt>
          <cx:pt idx="6">0.99461999999999995</cx:pt>
          <cx:pt idx="7">0.99472000000000005</cx:pt>
          <cx:pt idx="8">0.99516000000000004</cx:pt>
          <cx:pt idx="9">0.996</cx:pt>
          <cx:pt idx="10">0.99639999999999995</cx:pt>
          <cx:pt idx="11">0.99719999999999998</cx:pt>
          <cx:pt idx="12">0.99719999999999998</cx:pt>
          <cx:pt idx="13">0.99729999999999996</cx:pt>
          <cx:pt idx="14">0.99760000000000004</cx:pt>
          <cx:pt idx="15">0.99870000000000003</cx:pt>
          <cx:pt idx="16">0.99880000000000002</cx:pt>
        </cx:lvl>
      </cx:numDim>
    </cx:data>
  </cx:chartData>
  <cx:chart>
    <cx:title pos="t" align="ctr" overlay="0">
      <cx:tx>
        <cx:txData>
          <cx:v>Quality rating by Density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Aptos Narrow" panose="02110004020202020204"/>
            </a:rPr>
            <a:t>Quality rating by Density</a:t>
          </a:r>
        </a:p>
      </cx:txPr>
    </cx:title>
    <cx:plotArea>
      <cx:plotAreaRegion>
        <cx:series layoutId="boxWhisker" uniqueId="{68643DEE-5E27-4458-9860-B089CC26518D}" formatIdx="0">
          <cx:tx>
            <cx:txData>
              <cx:f>Sheet1!$H$1</cx:f>
              <cx:v>Quality Group 4</cx:v>
            </cx:txData>
          </cx:tx>
          <cx:spPr>
            <a:solidFill>
              <a:srgbClr val="FFFF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82EBD869-496F-45DC-A168-0ED9A7D64C5F}" formatIdx="1">
          <cx:tx>
            <cx:txData>
              <cx:f>Sheet1!$I$1</cx:f>
              <cx:v>Quality Group 5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DF97CAD6-539B-4DB3-A531-32AECE14369E}" formatIdx="2">
          <cx:tx>
            <cx:txData>
              <cx:f>Sheet1!$J$1</cx:f>
              <cx:v>Quality Group 6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89380D38-B41E-4E30-91F0-8CA7F5E3E2EB}" formatIdx="3">
          <cx:tx>
            <cx:txData>
              <cx:f>Sheet1!$K$1</cx:f>
              <cx:v>Quality Group 7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D6AB0A27-B028-43C0-B8FD-14CF0B925CA5}" formatIdx="4">
          <cx:tx>
            <cx:txData>
              <cx:f>Sheet1!$L$1</cx:f>
              <cx:v>Quality Group 8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370000005"/>
        <cx:tickLabels/>
      </cx:axis>
      <cx:axis id="1">
        <cx:valScaling min="0.98999999999999999"/>
        <cx:title>
          <cx:tx>
            <cx:rich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r>
                  <a:rPr lang="en-US" sz="900" b="0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ptos Narrow" panose="02110004020202020204"/>
                  </a:rPr>
                  <a:t>Density </a:t>
                </a:r>
                <a:r>
                  <a:rPr lang="en-150" sz="900" b="0" i="0" u="none" strike="noStrike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Aptos Narrow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g/cm</a:t>
                </a:r>
                <a:r>
                  <a:rPr lang="en-150" sz="900" b="0" i="0" u="none" strike="noStrike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latin typeface="Aptos Narrow" panose="02110004020202020204"/>
                    <a:ea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endPara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ptos Narrow" panose="02110004020202020204"/>
                </a:endParaRPr>
              </a:p>
            </cx:rich>
          </cx:tx>
        </cx:title>
        <cx:majorGridlines/>
        <cx:tickLabels/>
      </cx:axis>
    </cx:plotArea>
    <cx:legend pos="b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5F818992-D62E-CA37-A93D-1849E08C427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36014025" cy="401955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736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2514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7731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280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719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6078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24917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4026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469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08269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10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FBFB94D-1608-4815-97A1-1472D875F892}" type="datetimeFigureOut">
              <a:rPr lang="en-150" smtClean="0"/>
              <a:t>17/12/2024</a:t>
            </a:fld>
            <a:endParaRPr lang="en-15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795EDD9-E8AA-4645-A0C1-38C6D4B1B25B}" type="slidenum">
              <a:rPr lang="en-150" smtClean="0"/>
              <a:t>‹#›</a:t>
            </a:fld>
            <a:endParaRPr lang="en-15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43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2AFB-F1EF-6B0B-E581-1630A8F8B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Wine and data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94D9C-6D84-92E2-A286-0E8886346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How can we predict wine quality?</a:t>
            </a:r>
            <a:endParaRPr lang="en-150" dirty="0"/>
          </a:p>
        </p:txBody>
      </p:sp>
      <p:pic>
        <p:nvPicPr>
          <p:cNvPr id="5" name="Picture 4" descr="A close-up of wine bottles&#10;&#10;Description automatically generated">
            <a:extLst>
              <a:ext uri="{FF2B5EF4-FFF2-40B4-BE49-F238E27FC236}">
                <a16:creationId xmlns:a16="http://schemas.microsoft.com/office/drawing/2014/main" id="{EB19ED77-2CBA-4846-93B1-85D2EAFFA0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E313F-96A0-3EB1-4FA9-261548E1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C4D72A-B842-7452-0942-2D33F31A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15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Exploratory Data Analysis</a:t>
            </a:r>
            <a: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:</a:t>
            </a:r>
            <a:b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nb-NO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Density and quality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77DB2-1DA1-064D-2F36-5F6D3637A7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Density is weakly negative correlated with quality.</a:t>
            </a:r>
          </a:p>
          <a:p>
            <a:r>
              <a:rPr lang="nb-NO" dirty="0"/>
              <a:t>Differences in values are minimal.</a:t>
            </a:r>
          </a:p>
          <a:p>
            <a:r>
              <a:rPr lang="nb-NO" dirty="0"/>
              <a:t>Higher quality wine has a lower mean density value.</a:t>
            </a:r>
          </a:p>
          <a:p>
            <a:r>
              <a:rPr lang="en-150" sz="1800" dirty="0">
                <a:effectLst/>
                <a:ea typeface="Calibri" panose="020F0502020204030204" pitchFamily="34" charset="0"/>
              </a:rPr>
              <a:t>High-density wines often indicate higher sugar levels, which can lower balance and complexity</a:t>
            </a:r>
            <a:r>
              <a:rPr lang="nb-NO" sz="1800" dirty="0">
                <a:effectLst/>
                <a:ea typeface="Calibri" panose="020F0502020204030204" pitchFamily="34" charset="0"/>
              </a:rPr>
              <a:t>.</a:t>
            </a:r>
            <a:endParaRPr lang="en-15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786275C9-7D8E-F55B-960D-63C46E7D290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581025" y="2227263"/>
              <a:ext cx="5422900" cy="36337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786275C9-7D8E-F55B-960D-63C46E7D29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81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99D8-A010-C7AB-A305-A4981532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Conclusion and applications</a:t>
            </a:r>
            <a:endParaRPr lang="en-150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6CA8-AA66-D170-C83F-D8A816A10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can use the regression equation to help with quality predictions.</a:t>
            </a:r>
          </a:p>
          <a:p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Higher alcohol and sulphate content is typically found in high-quality wine.</a:t>
            </a:r>
          </a:p>
          <a:p>
            <a:r>
              <a:rPr lang="nb-NO" dirty="0">
                <a:latin typeface="Calibri" panose="020F0502020204030204" pitchFamily="34" charset="0"/>
                <a:ea typeface="Calibri" panose="020F0502020204030204" pitchFamily="34" charset="0"/>
              </a:rPr>
              <a:t>Higher values of volatile acidity, total sulfur dioxide, and density typically cause wine quality to drop.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Predictions can</a:t>
            </a:r>
            <a:r>
              <a:rPr lang="en-150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help red wine producers with quality control and ensure consistency.</a:t>
            </a:r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150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wine ratings can be used in marketing to signal good quality and determine pricing. </a:t>
            </a:r>
            <a:endParaRPr lang="en-150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57881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D4DE4-52C8-A949-9D26-A6D2768B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CFCF-9DE1-3420-CF8B-15BDC40E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References</a:t>
            </a:r>
            <a:endParaRPr lang="en-150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D136A-0FA9-A0A6-6EDD-E9DBC604E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335134"/>
            <a:ext cx="534079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0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AF78-D46A-0C87-0AE4-258FFB97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7583-3FBD-24A8-4B04-B3547BD3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Explaining the presentation</a:t>
            </a:r>
            <a:endParaRPr lang="en-150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D0FE0-B575-6599-15E4-A1244CBF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adhere to “10-20-30”-rule.</a:t>
            </a:r>
          </a:p>
          <a:p>
            <a:r>
              <a:rPr lang="en-US" dirty="0"/>
              <a:t>Simple and minimal design with red wine thematic coloring and images.</a:t>
            </a:r>
          </a:p>
          <a:p>
            <a:r>
              <a:rPr lang="en-US" dirty="0"/>
              <a:t>Only present the overall key findings, and not every detail.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77190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2B40-C07E-4630-36BF-45638B1F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Agenda</a:t>
            </a:r>
            <a:endParaRPr lang="en-150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3296-0D85-473A-940F-5080F121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Introduction</a:t>
            </a:r>
          </a:p>
          <a:p>
            <a:r>
              <a:rPr lang="nb-NO" dirty="0"/>
              <a:t>Overview</a:t>
            </a:r>
          </a:p>
          <a:p>
            <a:r>
              <a:rPr lang="en-150" dirty="0"/>
              <a:t>Exploratory Data Analysis</a:t>
            </a:r>
            <a:endParaRPr lang="nb-NO" dirty="0"/>
          </a:p>
          <a:p>
            <a:r>
              <a:rPr lang="nb-NO" dirty="0"/>
              <a:t>Conclusion</a:t>
            </a:r>
          </a:p>
          <a:p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2CFEB-9462-8853-8E9C-C83E08E6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54725"/>
            <a:ext cx="5601077" cy="3775295"/>
          </a:xfrm>
        </p:spPr>
        <p:txBody>
          <a:bodyPr/>
          <a:lstStyle/>
          <a:p>
            <a:endParaRPr lang="en-150" dirty="0"/>
          </a:p>
        </p:txBody>
      </p:sp>
      <p:pic>
        <p:nvPicPr>
          <p:cNvPr id="5" name="Picture 4" descr="A person pouring wine into a glass of wine&#10;&#10;Description automatically generated">
            <a:extLst>
              <a:ext uri="{FF2B5EF4-FFF2-40B4-BE49-F238E27FC236}">
                <a16:creationId xmlns:a16="http://schemas.microsoft.com/office/drawing/2014/main" id="{5A13F814-F6D3-46FA-7F1C-177F3509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16" y="2222655"/>
            <a:ext cx="5422391" cy="36330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0571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0102-6E3E-2946-74D8-72DFDB98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Introduction</a:t>
            </a:r>
            <a:endParaRPr lang="en-150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172DF-4DC9-532F-3365-86C5928F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The global market for red wine is worth over 87 billion USD and is growing.</a:t>
            </a:r>
          </a:p>
          <a:p>
            <a:pPr marL="0" indent="0">
              <a:buNone/>
            </a:pPr>
            <a:r>
              <a:rPr lang="nb-NO" dirty="0"/>
              <a:t>Emerging economies, wine tourism, and health benefits are important factors.</a:t>
            </a:r>
          </a:p>
          <a:p>
            <a:pPr marL="0" indent="0">
              <a:buNone/>
            </a:pPr>
            <a:r>
              <a:rPr lang="nb-NO" dirty="0"/>
              <a:t>Consumers want high-quality wine.</a:t>
            </a:r>
          </a:p>
          <a:p>
            <a:pPr marL="0" indent="0">
              <a:buNone/>
            </a:pPr>
            <a:r>
              <a:rPr lang="nb-NO" dirty="0"/>
              <a:t>Understanding chemical properties is important for producers and in marketing. </a:t>
            </a:r>
          </a:p>
          <a:p>
            <a:pPr marL="0" indent="0">
              <a:buNone/>
            </a:pPr>
            <a:r>
              <a:rPr lang="nb-NO" dirty="0"/>
              <a:t>We want to predict the quality of </a:t>
            </a:r>
            <a:r>
              <a:rPr lang="en-150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Portuguese Vinho Verde-style red wine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based on chemical properties.</a:t>
            </a:r>
            <a:endParaRPr lang="en-150" dirty="0"/>
          </a:p>
        </p:txBody>
      </p:sp>
      <p:pic>
        <p:nvPicPr>
          <p:cNvPr id="5" name="Picture 4" descr="A hand pouring a wine into a glass">
            <a:extLst>
              <a:ext uri="{FF2B5EF4-FFF2-40B4-BE49-F238E27FC236}">
                <a16:creationId xmlns:a16="http://schemas.microsoft.com/office/drawing/2014/main" id="{ECF9711B-3FC1-43AC-245E-10A8A53FD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49" y="-516772"/>
            <a:ext cx="4916680" cy="64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803EEA-06A5-7195-6DA2-91F5CF59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overview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41DFB-67B4-2649-5515-ACAC187BE3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The vast majority of </a:t>
            </a:r>
            <a:r>
              <a:rPr lang="en-150" sz="1800" dirty="0">
                <a:effectLst/>
                <a:ea typeface="Calibri" panose="020F0502020204030204" pitchFamily="34" charset="0"/>
              </a:rPr>
              <a:t>Vinho Verde-style red </a:t>
            </a:r>
            <a:r>
              <a:rPr lang="nb-NO" sz="1800" dirty="0">
                <a:effectLst/>
                <a:ea typeface="Calibri" panose="020F0502020204030204" pitchFamily="34" charset="0"/>
              </a:rPr>
              <a:t>wines are rated as medium quality.</a:t>
            </a:r>
          </a:p>
          <a:p>
            <a:r>
              <a:rPr lang="nb-NO" dirty="0"/>
              <a:t>Not all chemical properties are useful when trying to predict quality.</a:t>
            </a:r>
            <a:endParaRPr lang="en-15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2A6A7D-F764-D8AC-5BBD-29053D3E46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3581434"/>
              </p:ext>
            </p:extLst>
          </p:nvPr>
        </p:nvGraphicFramePr>
        <p:xfrm>
          <a:off x="581025" y="2227263"/>
          <a:ext cx="542290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528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F327-C49C-F192-63CD-BF4F65F4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F712C-E667-27DD-402F-779F6FB2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729658"/>
            <a:ext cx="11029616" cy="988332"/>
          </a:xfrm>
        </p:spPr>
        <p:txBody>
          <a:bodyPr>
            <a:normAutofit/>
          </a:bodyPr>
          <a:lstStyle/>
          <a:p>
            <a:r>
              <a:rPr lang="en-150" sz="2000" dirty="0"/>
              <a:t>Exploratory Data Analysis</a:t>
            </a:r>
            <a:r>
              <a:rPr lang="nb-NO" sz="2000" dirty="0"/>
              <a:t>:</a:t>
            </a:r>
            <a:br>
              <a:rPr lang="nb-NO" sz="2000" dirty="0"/>
            </a:br>
            <a:r>
              <a:rPr lang="nb-NO" sz="3200" dirty="0"/>
              <a:t>Regression analysis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2250D-3BCD-86B6-84A9-DEA3C17E3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0" y="3811509"/>
            <a:ext cx="11029619" cy="2316833"/>
          </a:xfrm>
        </p:spPr>
        <p:txBody>
          <a:bodyPr/>
          <a:lstStyle/>
          <a:p>
            <a:r>
              <a:rPr lang="nb-NO" dirty="0"/>
              <a:t>We can use the equation above with measured chemical properties values to get a prediction quality score.</a:t>
            </a:r>
          </a:p>
          <a:p>
            <a:r>
              <a:rPr lang="nb-NO" dirty="0"/>
              <a:t>Only a handful of properties are used in this model.</a:t>
            </a:r>
          </a:p>
          <a:p>
            <a:r>
              <a:rPr lang="nb-NO" dirty="0"/>
              <a:t>The model correlates at 61% which is between moderate and strong.</a:t>
            </a:r>
            <a:endParaRPr lang="en-15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C274FE-82D6-E1E6-9BDA-C83676B7FB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9308185"/>
              </p:ext>
            </p:extLst>
          </p:nvPr>
        </p:nvGraphicFramePr>
        <p:xfrm>
          <a:off x="581190" y="2227265"/>
          <a:ext cx="11029615" cy="98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601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E3D80-7C80-9787-5AFF-1DEF93409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4E3806-44E5-1D43-35D3-3581E53A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15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Exploratory Data Analysis</a:t>
            </a:r>
            <a: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:</a:t>
            </a:r>
            <a:b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nb-NO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Alcohol and quality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489C3-7BAD-C499-A3A2-F753D02D3A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Alcohol content has a moderate positive correlation with quality.</a:t>
            </a:r>
          </a:p>
          <a:p>
            <a:r>
              <a:rPr lang="nb-NO" dirty="0"/>
              <a:t> High-quality wines have a higher alcohol percentage in general. Typically over 11% alcohol.</a:t>
            </a:r>
          </a:p>
          <a:p>
            <a:r>
              <a:rPr lang="en-US" dirty="0"/>
              <a:t>Higher alcohol content as this perceived red wine as “richer”</a:t>
            </a:r>
            <a:endParaRPr lang="en-15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A8354E6-ECC3-E663-6A9E-23862DB7D32E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581025" y="2227263"/>
              <a:ext cx="5422900" cy="36337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FA8354E6-ECC3-E663-6A9E-23862DB7D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44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E3E4-BF1C-38AC-2AB0-756E9ED3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570D6B-1301-1300-D9BD-6336C6D3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15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Exploratory Data Analysis</a:t>
            </a:r>
            <a: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:</a:t>
            </a:r>
            <a:b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nb-NO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SULPHATES and quality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47DBA-2E43-6E38-DEDD-5F6D80BC72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>
                <a:ea typeface="Calibri" panose="020F0502020204030204" pitchFamily="34" charset="0"/>
              </a:rPr>
              <a:t>Sulphate content has a moderate to weak, but considerable correlation with quality.</a:t>
            </a:r>
            <a:endParaRPr lang="nb-NO" sz="1800" dirty="0">
              <a:effectLst/>
              <a:ea typeface="Calibri" panose="020F0502020204030204" pitchFamily="34" charset="0"/>
            </a:endParaRPr>
          </a:p>
          <a:p>
            <a:r>
              <a:rPr lang="nb-NO" dirty="0"/>
              <a:t>Sulpate content increases steadily in each group</a:t>
            </a:r>
          </a:p>
          <a:p>
            <a:r>
              <a:rPr lang="nb-NO" dirty="0"/>
              <a:t>Values «tops off» at the high-quality groups 7 and 8.</a:t>
            </a:r>
          </a:p>
          <a:p>
            <a:r>
              <a:rPr lang="nb-NO" dirty="0"/>
              <a:t>High-quality wines usually have around </a:t>
            </a:r>
            <a:r>
              <a:rPr lang="da-DK" dirty="0"/>
              <a:t>0.6 to 0.8 g / dm^3 sulphate content</a:t>
            </a:r>
            <a:r>
              <a:rPr lang="nb-NO" dirty="0"/>
              <a:t>.</a:t>
            </a:r>
          </a:p>
          <a:p>
            <a:r>
              <a:rPr lang="nb-NO" dirty="0"/>
              <a:t> Sulphates </a:t>
            </a:r>
            <a:r>
              <a:rPr lang="en-US" dirty="0"/>
              <a:t>contribute to the wine's “freshness” </a:t>
            </a:r>
            <a:endParaRPr lang="en-150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7001A55-0E7E-A086-B69A-5516E110715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581025" y="2227263"/>
              <a:ext cx="5422900" cy="36337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97001A55-0E7E-A086-B69A-5516E1107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07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D211-ECA7-D5E9-69A7-503F758F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C6D595-18C6-D8AC-33A1-7735BB00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15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Exploratory Data Analysis</a:t>
            </a:r>
            <a: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:</a:t>
            </a:r>
            <a:b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lang="nb-NO" sz="3200" dirty="0">
                <a:solidFill>
                  <a:prstClr val="white"/>
                </a:solidFill>
                <a:latin typeface="Gill Sans MT" panose="020B0502020104020203"/>
              </a:rPr>
              <a:t>Volatile acidity</a:t>
            </a:r>
            <a:r>
              <a:rPr kumimoji="0" lang="nb-NO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 and quality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7EA5F-4D6D-B97B-DA14-97969573A9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sz="1800" dirty="0">
                <a:effectLst/>
                <a:ea typeface="Calibri" panose="020F0502020204030204" pitchFamily="34" charset="0"/>
              </a:rPr>
              <a:t>Volatile acidity has a weak negative correlation with quality.</a:t>
            </a:r>
          </a:p>
          <a:p>
            <a:r>
              <a:rPr lang="nb-NO" dirty="0">
                <a:ea typeface="Calibri" panose="020F0502020204030204" pitchFamily="34" charset="0"/>
              </a:rPr>
              <a:t>Mean values decrease as quality gets higher.</a:t>
            </a:r>
          </a:p>
          <a:p>
            <a:r>
              <a:rPr lang="nb-NO" dirty="0">
                <a:ea typeface="Calibri" panose="020F0502020204030204" pitchFamily="34" charset="0"/>
              </a:rPr>
              <a:t>Ideal volatile acidity level for high quality is less than 50 grams per liter.</a:t>
            </a:r>
          </a:p>
          <a:p>
            <a:r>
              <a:rPr lang="en-US" dirty="0">
                <a:ea typeface="Calibri" panose="020F0502020204030204" pitchFamily="34" charset="0"/>
              </a:rPr>
              <a:t>A low or moderate amount of acidity can increase the complexity of the wine.</a:t>
            </a:r>
            <a:endParaRPr lang="nb-NO" dirty="0">
              <a:ea typeface="Calibri" panose="020F0502020204030204" pitchFamily="34" charset="0"/>
            </a:endParaRPr>
          </a:p>
          <a:p>
            <a:endParaRPr lang="nb-NO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8D06FBBE-D647-4732-9A3C-1312AFC5780A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581025" y="2227263"/>
              <a:ext cx="5422900" cy="36337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8D06FBBE-D647-4732-9A3C-1312AFC578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60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AAC43-026E-6D43-17E9-B9E075EA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5D4FC-2C1F-ADB4-8CCD-C4E8B747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150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Exploratory Data Analysis</a:t>
            </a:r>
            <a: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:</a:t>
            </a:r>
            <a:br>
              <a:rPr kumimoji="0" lang="nb-NO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</a:br>
            <a:r>
              <a:rPr kumimoji="0" lang="nb-NO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Total sulfur dioxide and quality</a:t>
            </a:r>
            <a:endParaRPr lang="en-150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C56AE-BE00-1668-3222-E7BE3C0337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sz="1800" dirty="0">
                <a:effectLst/>
                <a:ea typeface="Calibri" panose="020F0502020204030204" pitchFamily="34" charset="0"/>
              </a:rPr>
              <a:t>TSD has a weak but considerable</a:t>
            </a:r>
            <a:r>
              <a:rPr lang="nb-NO" dirty="0">
                <a:ea typeface="Calibri" panose="020F0502020204030204" pitchFamily="34" charset="0"/>
              </a:rPr>
              <a:t> negative correlation with quality.</a:t>
            </a:r>
          </a:p>
          <a:p>
            <a:r>
              <a:rPr lang="nb-NO" dirty="0">
                <a:ea typeface="Calibri" panose="020F0502020204030204" pitchFamily="34" charset="0"/>
              </a:rPr>
              <a:t> High-quality</a:t>
            </a:r>
            <a:r>
              <a:rPr lang="nb-NO" sz="1800" dirty="0">
                <a:effectLst/>
                <a:ea typeface="Calibri" panose="020F0502020204030204" pitchFamily="34" charset="0"/>
              </a:rPr>
              <a:t> red wine typically has less than 40 mg / dm^3 of TSD content.</a:t>
            </a:r>
          </a:p>
          <a:p>
            <a:r>
              <a:rPr lang="nb-NO" dirty="0">
                <a:ea typeface="Calibri" panose="020F0502020204030204" pitchFamily="34" charset="0"/>
              </a:rPr>
              <a:t>TSD content can vary a lot, especially in medium-level quality wines.</a:t>
            </a: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total sulfur dioxide is about the balance between preservation and taste.</a:t>
            </a:r>
            <a:endParaRPr lang="nb-NO" sz="1800" dirty="0">
              <a:effectLst/>
              <a:ea typeface="Calibri" panose="020F050202020403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CE576D89-636D-2FC6-9724-7A56FFB5304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581025" y="2227263"/>
              <a:ext cx="5422900" cy="36337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CE576D89-636D-2FC6-9724-7A56FFB530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2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74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252</TotalTime>
  <Words>597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Display</vt:lpstr>
      <vt:lpstr>Aptos Narrow</vt:lpstr>
      <vt:lpstr>Calibri</vt:lpstr>
      <vt:lpstr>Gill Sans MT</vt:lpstr>
      <vt:lpstr>Wingdings 2</vt:lpstr>
      <vt:lpstr>Dividend</vt:lpstr>
      <vt:lpstr>Wine and data</vt:lpstr>
      <vt:lpstr>Agenda</vt:lpstr>
      <vt:lpstr>Introduction</vt:lpstr>
      <vt:lpstr>overview</vt:lpstr>
      <vt:lpstr>Exploratory Data Analysis: Regression analysis</vt:lpstr>
      <vt:lpstr>Exploratory Data Analysis: Alcohol and quality</vt:lpstr>
      <vt:lpstr>Exploratory Data Analysis: SULPHATES and quality</vt:lpstr>
      <vt:lpstr>Exploratory Data Analysis: Volatile acidity and quality</vt:lpstr>
      <vt:lpstr>Exploratory Data Analysis: Total sulfur dioxide and quality</vt:lpstr>
      <vt:lpstr>Exploratory Data Analysis: Density and quality</vt:lpstr>
      <vt:lpstr>Conclusion and applications</vt:lpstr>
      <vt:lpstr>References</vt:lpstr>
      <vt:lpstr>Explaining the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Espen Haugvaldstad</dc:creator>
  <cp:lastModifiedBy>Espen Haugvaldstad</cp:lastModifiedBy>
  <cp:revision>49</cp:revision>
  <dcterms:created xsi:type="dcterms:W3CDTF">2024-12-09T11:41:17Z</dcterms:created>
  <dcterms:modified xsi:type="dcterms:W3CDTF">2024-12-17T17:04:20Z</dcterms:modified>
</cp:coreProperties>
</file>